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7" r:id="rId1"/>
    <p:sldMasterId id="2147483700" r:id="rId2"/>
    <p:sldMasterId id="2147483727" r:id="rId3"/>
    <p:sldMasterId id="2147483740" r:id="rId4"/>
    <p:sldMasterId id="2147483766" r:id="rId5"/>
    <p:sldMasterId id="2147483778" r:id="rId6"/>
    <p:sldMasterId id="2147483790" r:id="rId7"/>
    <p:sldMasterId id="2147483803" r:id="rId8"/>
  </p:sldMasterIdLst>
  <p:notesMasterIdLst>
    <p:notesMasterId r:id="rId42"/>
  </p:notesMasterIdLst>
  <p:sldIdLst>
    <p:sldId id="1435" r:id="rId9"/>
    <p:sldId id="1436" r:id="rId10"/>
    <p:sldId id="1437" r:id="rId11"/>
    <p:sldId id="1453" r:id="rId12"/>
    <p:sldId id="1455" r:id="rId13"/>
    <p:sldId id="1454" r:id="rId14"/>
    <p:sldId id="1456" r:id="rId15"/>
    <p:sldId id="1440" r:id="rId16"/>
    <p:sldId id="1441" r:id="rId17"/>
    <p:sldId id="1463" r:id="rId18"/>
    <p:sldId id="1460" r:id="rId19"/>
    <p:sldId id="1462" r:id="rId20"/>
    <p:sldId id="1449" r:id="rId21"/>
    <p:sldId id="1450" r:id="rId22"/>
    <p:sldId id="1475" r:id="rId23"/>
    <p:sldId id="1464" r:id="rId24"/>
    <p:sldId id="1465" r:id="rId25"/>
    <p:sldId id="1466" r:id="rId26"/>
    <p:sldId id="1467" r:id="rId27"/>
    <p:sldId id="1434" r:id="rId28"/>
    <p:sldId id="1451" r:id="rId29"/>
    <p:sldId id="1452" r:id="rId30"/>
    <p:sldId id="1469" r:id="rId31"/>
    <p:sldId id="1468" r:id="rId32"/>
    <p:sldId id="1470" r:id="rId33"/>
    <p:sldId id="1457" r:id="rId34"/>
    <p:sldId id="1459" r:id="rId35"/>
    <p:sldId id="1471" r:id="rId36"/>
    <p:sldId id="1472" r:id="rId37"/>
    <p:sldId id="1474" r:id="rId38"/>
    <p:sldId id="1473" r:id="rId39"/>
    <p:sldId id="1458" r:id="rId40"/>
    <p:sldId id="1476" r:id="rId41"/>
  </p:sldIdLst>
  <p:sldSz cx="12192000" cy="6858000"/>
  <p:notesSz cx="6858000" cy="9144000"/>
  <p:embeddedFontLst>
    <p:embeddedFont>
      <p:font typeface="宋体" panose="02010600030101010101" pitchFamily="2" charset="-122"/>
      <p:regular r:id="rId43"/>
    </p:embeddedFont>
    <p:embeddedFont>
      <p:font typeface="Hind" panose="020B0604020202020204" charset="0"/>
      <p:regular r:id="rId44"/>
      <p:bold r:id="rId45"/>
    </p:embeddedFont>
    <p:embeddedFont>
      <p:font typeface="Antic" panose="020B0604020202020204" charset="0"/>
      <p:regular r:id="rId46"/>
    </p:embeddedFont>
    <p:embeddedFont>
      <p:font typeface="Fira Sans Extra Condensed Medium" panose="020B0604020202020204" charset="0"/>
      <p:regular r:id="rId47"/>
      <p:bold r:id="rId48"/>
      <p:italic r:id="rId49"/>
      <p:boldItalic r:id="rId50"/>
    </p:embeddedFont>
    <p:embeddedFont>
      <p:font typeface="Calibri Light" panose="020F0302020204030204" pitchFamily="34" charset="0"/>
      <p:regular r:id="rId51"/>
      <p:italic r:id="rId52"/>
    </p:embeddedFont>
    <p:embeddedFont>
      <p:font typeface="Comic Sans MS" panose="030F0702030302020204" pitchFamily="66" charset="0"/>
      <p:regular r:id="rId53"/>
      <p:bold r:id="rId54"/>
    </p:embeddedFont>
    <p:embeddedFont>
      <p:font typeface="等线" panose="020B0604020202020204" charset="-122"/>
      <p:regular r:id="rId55"/>
      <p:bold r:id="rId56"/>
    </p:embeddedFont>
    <p:embeddedFont>
      <p:font typeface="Arial Black" panose="020B0A04020102020204" pitchFamily="34" charset="0"/>
      <p:bold r:id="rId57"/>
    </p:embeddedFont>
    <p:embeddedFont>
      <p:font typeface="Montserrat" panose="020B0604020202020204" charset="0"/>
      <p:regular r:id="rId58"/>
      <p:bold r:id="rId59"/>
      <p:italic r:id="rId60"/>
      <p:boldItalic r:id="rId61"/>
    </p:embeddedFont>
    <p:embeddedFont>
      <p:font typeface="MV Boli" panose="02000500030200090000" pitchFamily="2" charset="0"/>
      <p:regular r:id="rId62"/>
    </p:embeddedFont>
    <p:embeddedFont>
      <p:font typeface="Neucha" panose="020B0604020202020204" charset="0"/>
      <p:regular r:id="rId63"/>
    </p:embeddedFont>
    <p:embeddedFont>
      <p:font typeface="Barlow"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Lst>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0F2"/>
    <a:srgbClr val="F862ED"/>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5" autoAdjust="0"/>
    <p:restoredTop sz="83697" autoAdjust="0"/>
  </p:normalViewPr>
  <p:slideViewPr>
    <p:cSldViewPr snapToGrid="0" showGuides="1">
      <p:cViewPr varScale="1">
        <p:scale>
          <a:sx n="67" d="100"/>
          <a:sy n="67" d="100"/>
        </p:scale>
        <p:origin x="696" y="60"/>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font" Target="fonts/font9.fntdata"/><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2022/8/8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Divide the class into 2-4 groups. Each group has a small board, look at the picture then write what they can see there. There’s some letters for them to unscramble. The fastest pupils to finish will get points for their group.</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3171954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Key: 1. peacock 2. a horse 3. see; a monkey 4. can you see; a tiger</a:t>
            </a:r>
            <a:endParaRPr/>
          </a:p>
        </p:txBody>
      </p:sp>
    </p:spTree>
    <p:extLst>
      <p:ext uri="{BB962C8B-B14F-4D97-AF65-F5344CB8AC3E}">
        <p14:creationId xmlns:p14="http://schemas.microsoft.com/office/powerpoint/2010/main" val="28588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23</a:t>
            </a:fld>
            <a:endParaRPr lang="zh-CN" altLang="en-US"/>
          </a:p>
        </p:txBody>
      </p:sp>
    </p:spTree>
    <p:extLst>
      <p:ext uri="{BB962C8B-B14F-4D97-AF65-F5344CB8AC3E}">
        <p14:creationId xmlns:p14="http://schemas.microsoft.com/office/powerpoint/2010/main" val="1951689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397981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25</a:t>
            </a:fld>
            <a:endParaRPr lang="zh-CN" altLang="en-US"/>
          </a:p>
        </p:txBody>
      </p:sp>
    </p:spTree>
    <p:extLst>
      <p:ext uri="{BB962C8B-B14F-4D97-AF65-F5344CB8AC3E}">
        <p14:creationId xmlns:p14="http://schemas.microsoft.com/office/powerpoint/2010/main" val="82965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Game:</a:t>
            </a:r>
            <a:r>
              <a:rPr lang="en-US" b="1" baseline="0" dirty="0"/>
              <a:t> Tic tac toe</a:t>
            </a:r>
          </a:p>
          <a:p>
            <a:pPr rtl="0"/>
            <a:r>
              <a:rPr lang="en-US" sz="1200" b="0" i="0" u="none" strike="noStrike" kern="1200" dirty="0" smtClean="0">
                <a:solidFill>
                  <a:schemeClr val="tx1"/>
                </a:solidFill>
                <a:effectLst/>
                <a:latin typeface="+mn-lt"/>
                <a:ea typeface="+mn-ea"/>
                <a:cs typeface="+mn-cs"/>
              </a:rPr>
              <a:t>- Divide the class into 2 groups. (Group 1 is X, Group 2 is O.) </a:t>
            </a:r>
            <a:endParaRPr lang="en-US" b="0" dirty="0" smtClean="0">
              <a:effectLst/>
            </a:endParaRPr>
          </a:p>
          <a:p>
            <a:pPr rtl="0"/>
            <a:r>
              <a:rPr lang="en-US" sz="1200" b="0" i="0" u="none" strike="noStrike" kern="1200" dirty="0" smtClean="0">
                <a:solidFill>
                  <a:schemeClr val="tx1"/>
                </a:solidFill>
                <a:effectLst/>
                <a:latin typeface="+mn-lt"/>
                <a:ea typeface="+mn-ea"/>
                <a:cs typeface="+mn-cs"/>
              </a:rPr>
              <a:t>Teacher uses flashcards to ask:</a:t>
            </a:r>
            <a:endParaRPr lang="en-US" b="0" dirty="0" smtClean="0">
              <a:effectLst/>
            </a:endParaRPr>
          </a:p>
          <a:p>
            <a:pPr rtl="0"/>
            <a:r>
              <a:rPr lang="en-US" sz="1200" b="0" i="0" u="none" strike="noStrike" kern="1200" dirty="0" smtClean="0">
                <a:solidFill>
                  <a:schemeClr val="tx1"/>
                </a:solidFill>
                <a:effectLst/>
                <a:latin typeface="+mn-lt"/>
                <a:ea typeface="+mn-ea"/>
                <a:cs typeface="+mn-cs"/>
              </a:rPr>
              <a:t>+ What can you see?</a:t>
            </a:r>
            <a:endParaRPr lang="en-US" b="0" dirty="0" smtClean="0">
              <a:effectLst/>
            </a:endParaRPr>
          </a:p>
          <a:p>
            <a:pPr rtl="0"/>
            <a:r>
              <a:rPr lang="en-US" sz="1200" b="0" i="0" u="none" strike="noStrike" kern="1200" dirty="0" smtClean="0">
                <a:solidFill>
                  <a:schemeClr val="tx1"/>
                </a:solidFill>
                <a:effectLst/>
                <a:latin typeface="+mn-lt"/>
                <a:ea typeface="+mn-ea"/>
                <a:cs typeface="+mn-cs"/>
              </a:rPr>
              <a:t>+ Pupils act out the animal on the card.</a:t>
            </a:r>
            <a:endParaRPr lang="en-US" b="0" dirty="0" smtClean="0">
              <a:effectLst/>
            </a:endParaRPr>
          </a:p>
          <a:p>
            <a:pPr rtl="0"/>
            <a:r>
              <a:rPr lang="en-US" sz="1200" b="0" i="0" u="none" strike="noStrike" kern="1200" dirty="0" smtClean="0">
                <a:solidFill>
                  <a:schemeClr val="tx1"/>
                </a:solidFill>
                <a:effectLst/>
                <a:latin typeface="+mn-lt"/>
                <a:ea typeface="+mn-ea"/>
                <a:cs typeface="+mn-cs"/>
              </a:rPr>
              <a:t>+ Make the sound of an animal.</a:t>
            </a:r>
            <a:endParaRPr lang="en-US" b="0" dirty="0" smtClean="0">
              <a:effectLst/>
            </a:endParaRPr>
          </a:p>
          <a:p>
            <a:pPr rtl="0"/>
            <a:r>
              <a:rPr lang="en-US" sz="1200" b="0" i="0" u="none" strike="noStrike" kern="1200" dirty="0" smtClean="0">
                <a:solidFill>
                  <a:schemeClr val="tx1"/>
                </a:solidFill>
                <a:effectLst/>
                <a:latin typeface="+mn-lt"/>
                <a:ea typeface="+mn-ea"/>
                <a:cs typeface="+mn-cs"/>
              </a:rPr>
              <a:t>- Pupils in each group have to listen to the question from the teacher, then answer/do correctly.</a:t>
            </a:r>
            <a:endParaRPr lang="en-US" b="0" dirty="0" smtClean="0">
              <a:effectLst/>
            </a:endParaRPr>
          </a:p>
          <a:p>
            <a:pPr rtl="0"/>
            <a:r>
              <a:rPr lang="en-US" sz="1200" b="0" i="0" u="none" strike="noStrike" kern="1200" dirty="0" smtClean="0">
                <a:solidFill>
                  <a:schemeClr val="tx1"/>
                </a:solidFill>
                <a:effectLst/>
                <a:latin typeface="+mn-lt"/>
                <a:ea typeface="+mn-ea"/>
                <a:cs typeface="+mn-cs"/>
              </a:rPr>
              <a:t>- The first player to get 3 of the marks in a row (up, down, across, or diagonally) is the winner.</a:t>
            </a:r>
            <a:endParaRPr lang="en-US" b="0" dirty="0" smtClean="0">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28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66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6513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247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Click</a:t>
            </a:r>
            <a:r>
              <a:rPr lang="en-GB" baseline="0" dirty="0"/>
              <a:t> once to reveal a circle</a:t>
            </a:r>
          </a:p>
          <a:p>
            <a:pPr marL="171450" indent="-171450">
              <a:buFont typeface="Arial" panose="020B0604020202020204" pitchFamily="34" charset="0"/>
              <a:buChar char="•"/>
            </a:pPr>
            <a:r>
              <a:rPr lang="en-GB" baseline="0" dirty="0"/>
              <a:t>Click again to reveal a cross</a:t>
            </a:r>
          </a:p>
          <a:p>
            <a:pPr marL="171450" indent="-171450">
              <a:buFont typeface="Arial" panose="020B0604020202020204" pitchFamily="34" charset="0"/>
              <a:buChar char="•"/>
            </a:pPr>
            <a:r>
              <a:rPr lang="en-GB" baseline="0" dirty="0"/>
              <a:t>Click once more to show the text again</a:t>
            </a:r>
          </a:p>
          <a:p>
            <a:pPr marL="171450" indent="-171450">
              <a:buFont typeface="Arial" panose="020B0604020202020204" pitchFamily="34" charset="0"/>
              <a:buChar char="•"/>
            </a:pPr>
            <a:r>
              <a:rPr lang="en-GB" baseline="0" dirty="0"/>
              <a:t>Click play again to reset the board</a:t>
            </a:r>
            <a:endParaRPr lang="en-GB" dirty="0"/>
          </a:p>
        </p:txBody>
      </p:sp>
      <p:sp>
        <p:nvSpPr>
          <p:cNvPr id="4" name="Slide Number Placeholder 3"/>
          <p:cNvSpPr>
            <a:spLocks noGrp="1"/>
          </p:cNvSpPr>
          <p:nvPr>
            <p:ph type="sldNum" sz="quarter" idx="10"/>
          </p:nvPr>
        </p:nvSpPr>
        <p:spPr/>
        <p:txBody>
          <a:bodyPr/>
          <a:lstStyle/>
          <a:p>
            <a:fld id="{2FA71F05-0490-482D-B1B7-C662037F3B62}" type="slidenum">
              <a:rPr lang="en-GB" smtClean="0">
                <a:solidFill>
                  <a:prstClr val="black"/>
                </a:solidFill>
                <a:latin typeface="Calibri"/>
              </a:rPr>
              <a:pPr/>
              <a:t>32</a:t>
            </a:fld>
            <a:endParaRPr lang="en-GB">
              <a:solidFill>
                <a:prstClr val="black"/>
              </a:solidFill>
              <a:latin typeface="Calibri"/>
            </a:endParaRPr>
          </a:p>
        </p:txBody>
      </p:sp>
    </p:spTree>
    <p:extLst>
      <p:ext uri="{BB962C8B-B14F-4D97-AF65-F5344CB8AC3E}">
        <p14:creationId xmlns:p14="http://schemas.microsoft.com/office/powerpoint/2010/main" val="209685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78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Game: Choose</a:t>
            </a:r>
            <a:r>
              <a:rPr lang="vi-VN" b="1" baseline="0" dirty="0"/>
              <a:t> the correct word.</a:t>
            </a:r>
          </a:p>
          <a:p>
            <a:pPr rtl="0"/>
            <a:r>
              <a:rPr lang="en-US" sz="1200" b="0" i="0" u="none" strike="noStrike" kern="1200" dirty="0" smtClean="0">
                <a:solidFill>
                  <a:schemeClr val="tx1"/>
                </a:solidFill>
                <a:effectLst/>
                <a:latin typeface="+mn-lt"/>
                <a:ea typeface="+mn-ea"/>
                <a:cs typeface="+mn-cs"/>
              </a:rPr>
              <a:t>- Ask pupils to look at the picture, then choose the correct name of the animals.</a:t>
            </a:r>
            <a:endParaRPr lang="en-US" b="0" dirty="0" smtClean="0">
              <a:effectLst/>
            </a:endParaRPr>
          </a:p>
          <a:p>
            <a:pPr rtl="0"/>
            <a:r>
              <a:rPr lang="en-US" sz="1200" b="0" i="0" u="none" strike="noStrike" kern="1200" dirty="0" smtClean="0">
                <a:solidFill>
                  <a:schemeClr val="tx1"/>
                </a:solidFill>
                <a:effectLst/>
                <a:latin typeface="+mn-lt"/>
                <a:ea typeface="+mn-ea"/>
                <a:cs typeface="+mn-cs"/>
              </a:rPr>
              <a:t>- Write the answer on their mini board. </a:t>
            </a:r>
            <a:endParaRPr lang="en-US" b="0" dirty="0" smtClean="0">
              <a:effectLst/>
            </a:endParaRPr>
          </a:p>
          <a:p>
            <a:r>
              <a:rPr lang="en-US" dirty="0" smtClean="0"/>
              <a:t/>
            </a:r>
            <a:br>
              <a:rPr lang="en-US" dirty="0" smtClean="0"/>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4</a:t>
            </a:fld>
            <a:endParaRPr lang="zh-CN" altLang="en-US"/>
          </a:p>
        </p:txBody>
      </p:sp>
    </p:spTree>
    <p:extLst>
      <p:ext uri="{BB962C8B-B14F-4D97-AF65-F5344CB8AC3E}">
        <p14:creationId xmlns:p14="http://schemas.microsoft.com/office/powerpoint/2010/main" val="60667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7</a:t>
            </a:fld>
            <a:endParaRPr lang="zh-CN" altLang="en-US"/>
          </a:p>
        </p:txBody>
      </p:sp>
    </p:spTree>
    <p:extLst>
      <p:ext uri="{BB962C8B-B14F-4D97-AF65-F5344CB8AC3E}">
        <p14:creationId xmlns:p14="http://schemas.microsoft.com/office/powerpoint/2010/main" val="146123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Key: 1. d 2. a 3. b 4. c</a:t>
            </a:r>
            <a:endParaRPr/>
          </a:p>
        </p:txBody>
      </p:sp>
    </p:spTree>
    <p:extLst>
      <p:ext uri="{BB962C8B-B14F-4D97-AF65-F5344CB8AC3E}">
        <p14:creationId xmlns:p14="http://schemas.microsoft.com/office/powerpoint/2010/main" val="285884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Key: 1. d 2. a 3. b 4. c</a:t>
            </a:r>
            <a:endParaRPr/>
          </a:p>
        </p:txBody>
      </p:sp>
    </p:spTree>
    <p:extLst>
      <p:ext uri="{BB962C8B-B14F-4D97-AF65-F5344CB8AC3E}">
        <p14:creationId xmlns:p14="http://schemas.microsoft.com/office/powerpoint/2010/main" val="462772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t>Listen and write.</a:t>
            </a:r>
          </a:p>
          <a:p>
            <a:pPr marL="0" lvl="0" indent="0" algn="l" rtl="0">
              <a:spcBef>
                <a:spcPts val="0"/>
              </a:spcBef>
              <a:spcAft>
                <a:spcPts val="0"/>
              </a:spcAft>
              <a:buNone/>
            </a:pPr>
            <a:r>
              <a:rPr lang="en-US" sz="1200" b="0" i="0" u="none" strike="noStrike" kern="1200" dirty="0" smtClean="0">
                <a:solidFill>
                  <a:schemeClr val="tx1"/>
                </a:solidFill>
                <a:effectLst/>
                <a:latin typeface="+mn-lt"/>
                <a:ea typeface="+mn-ea"/>
                <a:cs typeface="+mn-cs"/>
              </a:rPr>
              <a:t>Ask pupils to listen carefully and write the correct name of animals on their mini board/notebook. This can be played in groups.</a:t>
            </a:r>
            <a:endParaRPr dirty="0"/>
          </a:p>
        </p:txBody>
      </p:sp>
    </p:spTree>
    <p:extLst>
      <p:ext uri="{BB962C8B-B14F-4D97-AF65-F5344CB8AC3E}">
        <p14:creationId xmlns:p14="http://schemas.microsoft.com/office/powerpoint/2010/main" val="285884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a:t>Listen and write.</a:t>
            </a:r>
          </a:p>
          <a:p>
            <a:pPr marL="0" lvl="0" indent="0" algn="l" rtl="0">
              <a:spcBef>
                <a:spcPts val="0"/>
              </a:spcBef>
              <a:spcAft>
                <a:spcPts val="0"/>
              </a:spcAft>
              <a:buNone/>
            </a:pPr>
            <a:r>
              <a:rPr lang="vi-VN" b="0"/>
              <a:t>Ask pupils</a:t>
            </a:r>
            <a:r>
              <a:rPr lang="vi-VN" b="0" baseline="0"/>
              <a:t> to listen carefully and write the correct name of animal. </a:t>
            </a:r>
            <a:endParaRPr lang="vi-VN" b="0"/>
          </a:p>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61798"/>
      </p:ext>
    </p:extLst>
  </p:cSld>
  <p:clrMapOvr>
    <a:masterClrMapping/>
  </p:clrMapOvr>
  <p:transition spd="slow" advClick="0" advTm="2000">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4440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2442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7648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3718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367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5628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765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1025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276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4004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53303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0"/>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68"/>
            <a:ext cx="3069533" cy="1468233"/>
          </a:xfrm>
          <a:prstGeom prst="rect">
            <a:avLst/>
          </a:prstGeom>
          <a:noFill/>
          <a:ln>
            <a:noFill/>
          </a:ln>
        </p:spPr>
      </p:pic>
    </p:spTree>
    <p:extLst>
      <p:ext uri="{BB962C8B-B14F-4D97-AF65-F5344CB8AC3E}">
        <p14:creationId xmlns:p14="http://schemas.microsoft.com/office/powerpoint/2010/main" val="2476938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520645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34384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81995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07288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985048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194715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1615845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defTabSz="914377">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8683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329109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2355342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77228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39478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44750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236949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0800522"/>
      </p:ext>
    </p:extLst>
  </p:cSld>
  <p:clrMapOvr>
    <a:masterClrMapping/>
  </p:clrMapOvr>
  <p:transition spd="slow" advClick="0" advTm="200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37110"/>
      </p:ext>
    </p:extLst>
  </p:cSld>
  <p:clrMapOvr>
    <a:masterClrMapping/>
  </p:clrMapOvr>
  <p:transition spd="slow" advClick="0" advTm="200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698149377"/>
      </p:ext>
    </p:extLst>
  </p:cSld>
  <p:clrMapOvr>
    <a:masterClrMapping/>
  </p:clrMapOvr>
  <p:transition spd="slow" advClick="0" advTm="200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933839884"/>
      </p:ext>
    </p:extLst>
  </p:cSld>
  <p:clrMapOvr>
    <a:masterClrMapping/>
  </p:clrMapOvr>
  <p:transition spd="slow" advClick="0" advTm="200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55357799"/>
      </p:ext>
    </p:extLst>
  </p:cSld>
  <p:clrMapOvr>
    <a:masterClrMapping/>
  </p:clrMapOvr>
  <p:transition spd="slow" advClick="0" advTm="200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938566889"/>
      </p:ext>
    </p:extLst>
  </p:cSld>
  <p:clrMapOvr>
    <a:masterClrMapping/>
  </p:clrMapOvr>
  <p:transition spd="slow" advClick="0" advTm="200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200760922"/>
      </p:ext>
    </p:extLst>
  </p:cSld>
  <p:clrMapOvr>
    <a:masterClrMapping/>
  </p:clrMapOvr>
  <p:transition spd="slow" advClick="0" advTm="200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891238440"/>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150726486"/>
      </p:ext>
    </p:extLst>
  </p:cSld>
  <p:clrMapOvr>
    <a:masterClrMapping/>
  </p:clrMapOvr>
  <p:transition spd="slow" advClick="0" advTm="200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443098687"/>
      </p:ext>
    </p:extLst>
  </p:cSld>
  <p:clrMapOvr>
    <a:masterClrMapping/>
  </p:clrMapOvr>
  <p:transition spd="slow" advClick="0" advTm="200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21595075"/>
      </p:ext>
    </p:extLst>
  </p:cSld>
  <p:clrMapOvr>
    <a:masterClrMapping/>
  </p:clrMapOvr>
  <p:transition spd="slow" advClick="0" advTm="200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82542"/>
      </p:ext>
    </p:extLst>
  </p:cSld>
  <p:clrMapOvr>
    <a:masterClrMapping/>
  </p:clrMapOvr>
  <p:transition spd="slow" advClick="0" advTm="200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0"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4"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1"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3" y="51974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0" y="5532425"/>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3"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2" y="63636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69"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8"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8" y="25874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7"/>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4" y="3613"/>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70"/>
            <a:ext cx="3069533" cy="1468233"/>
          </a:xfrm>
          <a:prstGeom prst="rect">
            <a:avLst/>
          </a:prstGeom>
          <a:noFill/>
          <a:ln>
            <a:noFill/>
          </a:ln>
        </p:spPr>
      </p:pic>
    </p:spTree>
    <p:extLst>
      <p:ext uri="{BB962C8B-B14F-4D97-AF65-F5344CB8AC3E}">
        <p14:creationId xmlns:p14="http://schemas.microsoft.com/office/powerpoint/2010/main" val="2930087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7" tIns="121897" rIns="121897" bIns="121897"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0" y="32326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4" y="2311154"/>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4"/>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46297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59" y="6363638"/>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7"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5"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8"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1" y="204677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5"/>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4" y="29536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4191383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1"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8"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7" y="448604"/>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1717083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1" y="-12031"/>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7" tIns="121897" rIns="121897" bIns="121897"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7" tIns="121897" rIns="121897" bIns="121897"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00"/>
            </a:lvl3pPr>
            <a:lvl4pPr marL="2438339" lvl="3" indent="-414856" rtl="0">
              <a:spcBef>
                <a:spcPts val="0"/>
              </a:spcBef>
              <a:spcAft>
                <a:spcPts val="0"/>
              </a:spcAft>
              <a:buSzPts val="1300"/>
              <a:buChar char="●"/>
              <a:defRPr sz="1700"/>
            </a:lvl4pPr>
            <a:lvl5pPr marL="3047924" lvl="4" indent="-414856" rtl="0">
              <a:spcBef>
                <a:spcPts val="0"/>
              </a:spcBef>
              <a:spcAft>
                <a:spcPts val="0"/>
              </a:spcAft>
              <a:buSzPts val="1300"/>
              <a:buChar char="○"/>
              <a:defRPr sz="1700"/>
            </a:lvl5pPr>
            <a:lvl6pPr marL="3657509" lvl="5" indent="-414856" rtl="0">
              <a:spcBef>
                <a:spcPts val="0"/>
              </a:spcBef>
              <a:spcAft>
                <a:spcPts val="0"/>
              </a:spcAft>
              <a:buSzPts val="1300"/>
              <a:buChar char="■"/>
              <a:defRPr sz="1700"/>
            </a:lvl6pPr>
            <a:lvl7pPr marL="4267093" lvl="6" indent="-414856" rtl="0">
              <a:spcBef>
                <a:spcPts val="0"/>
              </a:spcBef>
              <a:spcAft>
                <a:spcPts val="0"/>
              </a:spcAft>
              <a:buSzPts val="1300"/>
              <a:buChar char="●"/>
              <a:defRPr sz="1700"/>
            </a:lvl7pPr>
            <a:lvl8pPr marL="4876678" lvl="7" indent="-414856" rtl="0">
              <a:spcBef>
                <a:spcPts val="0"/>
              </a:spcBef>
              <a:spcAft>
                <a:spcPts val="0"/>
              </a:spcAft>
              <a:buSzPts val="1300"/>
              <a:buChar char="○"/>
              <a:defRPr sz="1700"/>
            </a:lvl8pPr>
            <a:lvl9pPr marL="5486263" lvl="8" indent="-414856" rtl="0">
              <a:spcBef>
                <a:spcPts val="0"/>
              </a:spcBef>
              <a:spcAft>
                <a:spcPts val="0"/>
              </a:spcAft>
              <a:buSzPts val="1300"/>
              <a:buChar char="■"/>
              <a:defRPr sz="1700"/>
            </a:lvl9pPr>
          </a:lstStyle>
          <a:p>
            <a:endParaRPr/>
          </a:p>
        </p:txBody>
      </p:sp>
      <p:sp>
        <p:nvSpPr>
          <p:cNvPr id="117" name="Google Shape;117;p7"/>
          <p:cNvSpPr/>
          <p:nvPr/>
        </p:nvSpPr>
        <p:spPr>
          <a:xfrm rot="198679">
            <a:off x="5521910" y="47723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59" y="621010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3"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5" y="224289"/>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2"/>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7" y="1709750"/>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4"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42563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67268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59"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7" tIns="121897" rIns="121897" bIns="121897"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5" y="872791"/>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6" y="1428396"/>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4"/>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3"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7"/>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6" y="6104975"/>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3"/>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2" y="56664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1" y="56147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1" y="8742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2"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16307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0" y="443712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0" y="9995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39" y="37507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2" y="54143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5" y="562784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7" y="626017"/>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6" y="4063254"/>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0" y="187762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4" y="613799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7"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0"/>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2" y="-838950"/>
            <a:ext cx="4787873" cy="2556569"/>
          </a:xfrm>
          <a:prstGeom prst="rect">
            <a:avLst/>
          </a:prstGeom>
          <a:noFill/>
          <a:ln>
            <a:noFill/>
          </a:ln>
        </p:spPr>
      </p:pic>
    </p:spTree>
    <p:extLst>
      <p:ext uri="{BB962C8B-B14F-4D97-AF65-F5344CB8AC3E}">
        <p14:creationId xmlns:p14="http://schemas.microsoft.com/office/powerpoint/2010/main" val="1377883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4" y="-1033259"/>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4"/>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8" y="2665519"/>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3" y="308236"/>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2" y="5838708"/>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3"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78" y="5168420"/>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0" y="5696486"/>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1"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0"/>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5" y="4872805"/>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7"/>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0"/>
            <a:ext cx="4446600" cy="3024791"/>
          </a:xfrm>
          <a:prstGeom prst="rect">
            <a:avLst/>
          </a:prstGeom>
          <a:noFill/>
          <a:ln>
            <a:noFill/>
          </a:ln>
        </p:spPr>
      </p:pic>
    </p:spTree>
    <p:extLst>
      <p:ext uri="{BB962C8B-B14F-4D97-AF65-F5344CB8AC3E}">
        <p14:creationId xmlns:p14="http://schemas.microsoft.com/office/powerpoint/2010/main" val="1434170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5"/>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7" y="-57267"/>
            <a:ext cx="829067" cy="13179333"/>
          </a:xfrm>
          <a:prstGeom prst="rect">
            <a:avLst/>
          </a:prstGeom>
          <a:noFill/>
          <a:ln>
            <a:noFill/>
          </a:ln>
        </p:spPr>
      </p:pic>
    </p:spTree>
    <p:extLst>
      <p:ext uri="{BB962C8B-B14F-4D97-AF65-F5344CB8AC3E}">
        <p14:creationId xmlns:p14="http://schemas.microsoft.com/office/powerpoint/2010/main" val="3876823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3"/>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69"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7" y="304983"/>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7" y="5974838"/>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6"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9"/>
            <a:ext cx="1199667" cy="816100"/>
          </a:xfrm>
          <a:prstGeom prst="rect">
            <a:avLst/>
          </a:prstGeom>
          <a:noFill/>
          <a:ln>
            <a:noFill/>
          </a:ln>
        </p:spPr>
      </p:pic>
    </p:spTree>
    <p:extLst>
      <p:ext uri="{BB962C8B-B14F-4D97-AF65-F5344CB8AC3E}">
        <p14:creationId xmlns:p14="http://schemas.microsoft.com/office/powerpoint/2010/main" val="2211040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5" y="3629843"/>
            <a:ext cx="3231764" cy="3224551"/>
          </a:xfrm>
          <a:prstGeom prst="rect">
            <a:avLst/>
          </a:prstGeom>
          <a:noFill/>
          <a:ln>
            <a:noFill/>
          </a:ln>
        </p:spPr>
      </p:pic>
      <p:grpSp>
        <p:nvGrpSpPr>
          <p:cNvPr id="675" name="Google Shape;675;p31"/>
          <p:cNvGrpSpPr/>
          <p:nvPr/>
        </p:nvGrpSpPr>
        <p:grpSpPr>
          <a:xfrm rot="-5400000" flipH="1">
            <a:off x="3266356" y="-1867183"/>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3"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1"/>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239610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1" y="-970738"/>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6" y="183409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4" y="41903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1"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0" y="4939905"/>
            <a:ext cx="2617633" cy="1375833"/>
          </a:xfrm>
          <a:prstGeom prst="rect">
            <a:avLst/>
          </a:prstGeom>
          <a:noFill/>
          <a:ln>
            <a:noFill/>
          </a:ln>
        </p:spPr>
      </p:pic>
    </p:spTree>
    <p:extLst>
      <p:ext uri="{BB962C8B-B14F-4D97-AF65-F5344CB8AC3E}">
        <p14:creationId xmlns:p14="http://schemas.microsoft.com/office/powerpoint/2010/main" val="3868584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AD9A192-D6A6-4C92-B349-BEBF14461F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3B7AAA22-064C-4EB9-92C3-D381662AF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5E1E584-2653-48A1-B93D-EE3B1FF60DA2}"/>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AAA0A3F-EBAB-40AD-B29B-B02CAC63F61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57D9BDEB-5F1A-462D-9F91-33A891BE2A0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5146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CC1776-9212-42BC-AD5F-5094D13C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AF9C5D3B-CDDE-4F7C-8BB9-DDE490A4D4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EB003EC8-B4F1-421B-8CF5-581A8D1D367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6AA0892-749B-485A-8A7C-39A55987278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D4B1C1EC-2026-422D-B575-01928584F17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2724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D96CBA-1F95-4D1B-853B-7B31E1C2A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4E303603-EF5B-476F-9522-F38B30C5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F44FF639-0E2E-4A1E-9466-7FDFD50FD1D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3F6738-94A3-46E4-B7C6-8C5BF38BAE3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5DA435E1-19C7-49F4-8534-6918F285EF94}"/>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002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83801F-19CC-4B79-BDE9-2BB60021B5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EF257B98-DD17-445B-9D2A-9ADF9AD2F4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B04439E8-2F81-4B54-8971-A13802162A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75BD5DFA-D540-4735-A82D-FBD4BE399B5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1AFAB793-54C9-4C36-9A6E-4668EA0644BB}"/>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DB4BF9E5-3971-4D91-9334-EF42CA08406B}"/>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1605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6025C9-81E1-4C58-9162-7CD34A39BA2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5D37C31-7642-443B-96E4-59AFAE234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D6C08054-D573-4D05-86FC-9E163302C0E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EEE57CD-D8DD-48B6-8862-F216C1936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5DED4957-CE5C-48F3-8A31-654C920B9E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E66EB50-3288-42B3-950F-62596990144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F8B5F1F1-0CDF-44C1-BFD7-47B146FF1BFA}"/>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B0AB0205-60E9-4494-ABB0-85F9B35E07E3}"/>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9277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21C643D-6B53-404D-A81E-08A5C190B4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6BB10B57-65E7-48DA-97C8-10BE25E514C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C975EE0-5C45-41CB-A0EE-6F6033F7CE0A}"/>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3793EF31-273E-424A-9113-A5F41AC0D81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81002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E3588589-A432-49D5-B210-B1F3C0E883DE}"/>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230A3126-2D60-413B-BA3B-C1D91FA0BFD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2D9E2276-757A-4714-98E0-5EC25E0CF718}"/>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251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DF3311-D9D4-43C8-9E00-6175CA27295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7FD4F706-205B-4452-9EF9-B42CDBD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EE22866A-4CFA-44F2-882C-2F3127CCF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4176408C-33BA-451B-ACF3-04693FA4E06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D38798FB-92F5-466B-815C-BD74A92987CF}"/>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58FCB6E-9B76-40D4-AD5E-E2F383E65AF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8273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B49BC36-6AA0-4D40-B26A-F825CB4877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D898D54C-2892-46CF-86AB-209344992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5D463E0E-4EFD-442D-B5D4-C5F9B4C19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5B0AF004-524D-4627-B2BB-8499690315F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1AECA3C-3D6D-4EAF-9395-1722F04D8EC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58EA61E8-4316-43A5-B38B-D736A00A86A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4269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86C07EA-8950-4907-AFE6-DAD72141E1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80F1313-3B84-4F1B-9A0B-366EEFADD7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C6C9AA7-95C2-47E9-B1A6-155BA7685BD0}"/>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AF14DFD-F763-4524-BED9-4BD418A0CE0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7CCC2DE-86DF-4727-968B-8A4FA0AED9E1}"/>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446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B8E65D7E-7EB2-4269-90CE-1C360A19396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9484B1F0-D07E-4F3E-9501-57FECFD586C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24910832-E9D1-4056-8667-B8DD8145BA5F}"/>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FE35D7B-51F5-469B-A9D0-2D30FA631B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DE1DBD7-9D5E-413A-A933-F24AD28E591D}"/>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4691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AD9A192-D6A6-4C92-B349-BEBF14461F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3B7AAA22-064C-4EB9-92C3-D381662AF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5E1E584-2653-48A1-B93D-EE3B1FF60DA2}"/>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AAA0A3F-EBAB-40AD-B29B-B02CAC63F61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57D9BDEB-5F1A-462D-9F91-33A891BE2A0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8916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CC1776-9212-42BC-AD5F-5094D13C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AF9C5D3B-CDDE-4F7C-8BB9-DDE490A4D4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EB003EC8-B4F1-421B-8CF5-581A8D1D367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6AA0892-749B-485A-8A7C-39A55987278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D4B1C1EC-2026-422D-B575-01928584F17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742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D96CBA-1F95-4D1B-853B-7B31E1C2A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4E303603-EF5B-476F-9522-F38B30C5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F44FF639-0E2E-4A1E-9466-7FDFD50FD1D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F3F6738-94A3-46E4-B7C6-8C5BF38BAE3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5DA435E1-19C7-49F4-8534-6918F285EF94}"/>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1805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83801F-19CC-4B79-BDE9-2BB60021B5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EF257B98-DD17-445B-9D2A-9ADF9AD2F4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B04439E8-2F81-4B54-8971-A13802162A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75BD5DFA-D540-4735-A82D-FBD4BE399B5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1AFAB793-54C9-4C36-9A6E-4668EA0644BB}"/>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DB4BF9E5-3971-4D91-9334-EF42CA08406B}"/>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2598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6025C9-81E1-4C58-9162-7CD34A39BA2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5D37C31-7642-443B-96E4-59AFAE234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D6C08054-D573-4D05-86FC-9E163302C0E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EEE57CD-D8DD-48B6-8862-F216C1936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5DED4957-CE5C-48F3-8A31-654C920B9E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E66EB50-3288-42B3-950F-62596990144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F8B5F1F1-0CDF-44C1-BFD7-47B146FF1BFA}"/>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B0AB0205-60E9-4494-ABB0-85F9B35E07E3}"/>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184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21C643D-6B53-404D-A81E-08A5C190B4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6BB10B57-65E7-48DA-97C8-10BE25E514C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C975EE0-5C45-41CB-A0EE-6F6033F7CE0A}"/>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3793EF31-273E-424A-9113-A5F41AC0D81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427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E3588589-A432-49D5-B210-B1F3C0E883DE}"/>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230A3126-2D60-413B-BA3B-C1D91FA0BFD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2D9E2276-757A-4714-98E0-5EC25E0CF718}"/>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9067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DF3311-D9D4-43C8-9E00-6175CA27295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7FD4F706-205B-4452-9EF9-B42CDBD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EE22866A-4CFA-44F2-882C-2F3127CCF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4176408C-33BA-451B-ACF3-04693FA4E06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D38798FB-92F5-466B-815C-BD74A92987CF}"/>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58FCB6E-9B76-40D4-AD5E-E2F383E65AF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19176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B49BC36-6AA0-4D40-B26A-F825CB4877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D898D54C-2892-46CF-86AB-209344992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5D463E0E-4EFD-442D-B5D4-C5F9B4C19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5B0AF004-524D-4627-B2BB-8499690315F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1AECA3C-3D6D-4EAF-9395-1722F04D8EC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58EA61E8-4316-43A5-B38B-D736A00A86A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95641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86C07EA-8950-4907-AFE6-DAD72141E1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80F1313-3B84-4F1B-9A0B-366EEFADD7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C6C9AA7-95C2-47E9-B1A6-155BA7685BD0}"/>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AF14DFD-F763-4524-BED9-4BD418A0CE0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7CCC2DE-86DF-4727-968B-8A4FA0AED9E1}"/>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4398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B8E65D7E-7EB2-4269-90CE-1C360A19396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9484B1F0-D07E-4F3E-9501-57FECFD586C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24910832-E9D1-4056-8667-B8DD8145BA5F}"/>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FE35D7B-51F5-469B-A9D0-2D30FA631B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DE1DBD7-9D5E-413A-A933-F24AD28E591D}"/>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5946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7423254"/>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40689"/>
      </p:ext>
    </p:extLst>
  </p:cSld>
  <p:clrMapOvr>
    <a:masterClrMapping/>
  </p:clrMapOvr>
  <p:transition spd="slow" advClick="0" advTm="2000">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900371336"/>
      </p:ext>
    </p:extLst>
  </p:cSld>
  <p:clrMapOvr>
    <a:masterClrMapping/>
  </p:clrMapOvr>
  <p:transition spd="slow" advClick="0" advTm="2000">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194970763"/>
      </p:ext>
    </p:extLst>
  </p:cSld>
  <p:clrMapOvr>
    <a:masterClrMapping/>
  </p:clrMapOvr>
  <p:transition spd="slow" advClick="0" advTm="2000">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447280321"/>
      </p:ext>
    </p:extLst>
  </p:cSld>
  <p:clrMapOvr>
    <a:masterClrMapping/>
  </p:clrMapOvr>
  <p:transition spd="slow" advClick="0" advTm="2000">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565883924"/>
      </p:ext>
    </p:extLst>
  </p:cSld>
  <p:clrMapOvr>
    <a:masterClrMapping/>
  </p:clrMapOvr>
  <p:transition spd="slow" advClick="0" advTm="2000">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758392082"/>
      </p:ext>
    </p:extLst>
  </p:cSld>
  <p:clrMapOvr>
    <a:masterClrMapping/>
  </p:clrMapOvr>
  <p:transition spd="slow" advClick="0" advTm="2000">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717443411"/>
      </p:ext>
    </p:extLst>
  </p:cSld>
  <p:clrMapOvr>
    <a:masterClrMapping/>
  </p:clrMapOvr>
  <p:transition spd="slow" advClick="0" advTm="2000">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451441588"/>
      </p:ext>
    </p:extLst>
  </p:cSld>
  <p:clrMapOvr>
    <a:masterClrMapping/>
  </p:clrMapOvr>
  <p:transition spd="slow" advClick="0" advTm="2000">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373612620"/>
      </p:ext>
    </p:extLst>
  </p:cSld>
  <p:clrMapOvr>
    <a:masterClrMapping/>
  </p:clrMapOvr>
  <p:transition spd="slow" advClick="0" advTm="2000">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2022/8/8</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483539200"/>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4515260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4" r:id="rId7"/>
    <p:sldLayoutId id="2147483715" r:id="rId8"/>
    <p:sldLayoutId id="2147483716" r:id="rId9"/>
    <p:sldLayoutId id="2147483721"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709937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863235"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7" tIns="121897" rIns="121897" bIns="121897"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60727968"/>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7" r:id="rId3"/>
    <p:sldLayoutId id="2147483751" r:id="rId4"/>
    <p:sldLayoutId id="2147483752" r:id="rId5"/>
    <p:sldLayoutId id="2147483753" r:id="rId6"/>
    <p:sldLayoutId id="2147483754" r:id="rId7"/>
    <p:sldLayoutId id="2147483755" r:id="rId8"/>
    <p:sldLayoutId id="2147483760" r:id="rId9"/>
    <p:sldLayoutId id="2147483762" r:id="rId10"/>
    <p:sldLayoutId id="2147483763" r:id="rId11"/>
    <p:sldLayoutId id="2147483764" r:id="rId12"/>
    <p:sldLayoutId id="21474837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842572-67D9-4070-822F-D2E8FED3D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4664EA10-2E07-48BF-ABB9-000C2D68B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A980C1A-B629-4452-AF46-2C1DBE9E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D6BA3A4E-7E2E-4C98-B6C4-924382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ABB3B70C-22AF-4F02-ACED-3F12ECD4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79400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842572-67D9-4070-822F-D2E8FED3D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4664EA10-2E07-48BF-ABB9-000C2D68B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A980C1A-B629-4452-AF46-2C1DBE9E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26441-BD97-444B-ADA1-912E39118194}" type="datetimeFigureOut">
              <a:rPr lang="ru-RU" smtClean="0">
                <a:solidFill>
                  <a:prstClr val="black">
                    <a:tint val="75000"/>
                  </a:prstClr>
                </a:solidFill>
              </a:rPr>
              <a:pPr/>
              <a:t>08.08.2022</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D6BA3A4E-7E2E-4C98-B6C4-924382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ABB3B70C-22AF-4F02-ACED-3F12ECD4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36068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089644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B727B-82E2-492E-AFD2-1B3162300F4A}" type="datetimeFigureOut">
              <a:rPr lang="en-GB" smtClean="0">
                <a:solidFill>
                  <a:prstClr val="black">
                    <a:tint val="75000"/>
                  </a:prstClr>
                </a:solidFill>
              </a:rPr>
              <a:pPr/>
              <a:t>08/08/2022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41532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audio" Target="../media/audio4.wav"/><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4.sv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59.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7.xml"/><Relationship Id="rId16" Type="http://schemas.openxmlformats.org/officeDocument/2006/relationships/image" Target="../media/image35.png"/><Relationship Id="rId1" Type="http://schemas.openxmlformats.org/officeDocument/2006/relationships/slideLayout" Target="../slideLayouts/slideLayout9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18.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59.sv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18.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57.sv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sv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3.xml"/><Relationship Id="rId7" Type="http://schemas.openxmlformats.org/officeDocument/2006/relationships/audio" Target="../media/audio3.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37.png"/><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84.xml"/><Relationship Id="rId7" Type="http://schemas.openxmlformats.org/officeDocument/2006/relationships/image" Target="../media/image36.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36.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3.xml"/><Relationship Id="rId7" Type="http://schemas.openxmlformats.org/officeDocument/2006/relationships/audio" Target="../media/audio3.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37.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1" name="Picture 10">
            <a:extLst>
              <a:ext uri="{FF2B5EF4-FFF2-40B4-BE49-F238E27FC236}">
                <a16:creationId xmlns=""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5" y="6"/>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8" y="341621"/>
            <a:ext cx="1533813" cy="992097"/>
          </a:xfrm>
          <a:prstGeom prst="rect">
            <a:avLst/>
          </a:prstGeom>
        </p:spPr>
      </p:pic>
    </p:spTree>
    <p:extLst>
      <p:ext uri="{BB962C8B-B14F-4D97-AF65-F5344CB8AC3E}">
        <p14:creationId xmlns:p14="http://schemas.microsoft.com/office/powerpoint/2010/main" val="283521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2" name="Picture 31"/>
          <p:cNvPicPr>
            <a:picLocks noChangeAspect="1"/>
          </p:cNvPicPr>
          <p:nvPr/>
        </p:nvPicPr>
        <p:blipFill>
          <a:blip r:embed="rId5"/>
          <a:stretch>
            <a:fillRect/>
          </a:stretch>
        </p:blipFill>
        <p:spPr>
          <a:xfrm>
            <a:off x="0" y="1178649"/>
            <a:ext cx="12192000" cy="4371975"/>
          </a:xfrm>
          <a:prstGeom prst="rect">
            <a:avLst/>
          </a:prstGeom>
        </p:spPr>
      </p:pic>
      <p:sp>
        <p:nvSpPr>
          <p:cNvPr id="4" name="Rounded Rectangle 3"/>
          <p:cNvSpPr/>
          <p:nvPr/>
        </p:nvSpPr>
        <p:spPr>
          <a:xfrm>
            <a:off x="11637048" y="5004209"/>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1</a:t>
            </a:r>
            <a:endParaRPr lang="vi-VN" sz="4000" b="1">
              <a:solidFill>
                <a:srgbClr val="FF0000"/>
              </a:solidFill>
              <a:effectLst>
                <a:outerShdw blurRad="38100" dist="38100" dir="2700000" algn="tl">
                  <a:srgbClr val="000000">
                    <a:alpha val="43137"/>
                  </a:srgbClr>
                </a:outerShdw>
              </a:effectLst>
            </a:endParaRPr>
          </a:p>
        </p:txBody>
      </p:sp>
      <p:sp>
        <p:nvSpPr>
          <p:cNvPr id="29" name="Rounded Rectangle 28"/>
          <p:cNvSpPr/>
          <p:nvPr/>
        </p:nvSpPr>
        <p:spPr>
          <a:xfrm>
            <a:off x="2805500" y="4972700"/>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rPr>
              <a:t>2</a:t>
            </a:r>
            <a:endParaRPr lang="vi-VN" sz="4000" b="1" dirty="0">
              <a:solidFill>
                <a:srgbClr val="FF0000"/>
              </a:solidFill>
              <a:effectLst>
                <a:outerShdw blurRad="38100" dist="38100" dir="2700000" algn="tl">
                  <a:srgbClr val="000000">
                    <a:alpha val="43137"/>
                  </a:srgbClr>
                </a:outerShdw>
              </a:effectLst>
            </a:endParaRPr>
          </a:p>
        </p:txBody>
      </p:sp>
      <p:sp>
        <p:nvSpPr>
          <p:cNvPr id="30" name="Rounded Rectangle 29"/>
          <p:cNvSpPr/>
          <p:nvPr/>
        </p:nvSpPr>
        <p:spPr>
          <a:xfrm>
            <a:off x="5769606" y="5004098"/>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3</a:t>
            </a:r>
            <a:endParaRPr lang="vi-VN" sz="4000" b="1">
              <a:solidFill>
                <a:srgbClr val="FF0000"/>
              </a:solidFill>
              <a:effectLst>
                <a:outerShdw blurRad="38100" dist="38100" dir="2700000" algn="tl">
                  <a:srgbClr val="000000">
                    <a:alpha val="43137"/>
                  </a:srgbClr>
                </a:outerShdw>
              </a:effectLst>
            </a:endParaRPr>
          </a:p>
        </p:txBody>
      </p:sp>
      <p:sp>
        <p:nvSpPr>
          <p:cNvPr id="31" name="Rounded Rectangle 30"/>
          <p:cNvSpPr/>
          <p:nvPr/>
        </p:nvSpPr>
        <p:spPr>
          <a:xfrm>
            <a:off x="8761929" y="4975319"/>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4</a:t>
            </a:r>
            <a:endParaRPr lang="vi-VN" sz="4000" b="1">
              <a:solidFill>
                <a:srgbClr val="FF0000"/>
              </a:solidFill>
              <a:effectLst>
                <a:outerShdw blurRad="38100" dist="38100" dir="2700000" algn="tl">
                  <a:srgbClr val="000000">
                    <a:alpha val="43137"/>
                  </a:srgbClr>
                </a:outerShdw>
              </a:effectLst>
            </a:endParaRPr>
          </a:p>
        </p:txBody>
      </p:sp>
      <p:pic>
        <p:nvPicPr>
          <p:cNvPr id="3" name="Track 9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8859" y="1293419"/>
            <a:ext cx="774927" cy="774927"/>
          </a:xfrm>
          <a:prstGeom prst="rect">
            <a:avLst/>
          </a:prstGeom>
        </p:spPr>
      </p:pic>
    </p:spTree>
    <p:extLst>
      <p:ext uri="{BB962C8B-B14F-4D97-AF65-F5344CB8AC3E}">
        <p14:creationId xmlns:p14="http://schemas.microsoft.com/office/powerpoint/2010/main" val="313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 calcmode="lin" valueType="num">
                                      <p:cBhvr>
                                        <p:cTn id="18"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p:cTn id="2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p:cTn id="32"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 name="文本框 19"/>
          <p:cNvSpPr txBox="1"/>
          <p:nvPr/>
        </p:nvSpPr>
        <p:spPr>
          <a:xfrm>
            <a:off x="2633345" y="325698"/>
            <a:ext cx="7850425" cy="1107996"/>
          </a:xfrm>
          <a:prstGeom prst="rect">
            <a:avLst/>
          </a:prstGeom>
          <a:noFill/>
        </p:spPr>
        <p:txBody>
          <a:bodyPr wrap="square" rtlCol="0">
            <a:spAutoFit/>
          </a:bodyPr>
          <a:lstStyle/>
          <a:p>
            <a:pPr defTabSz="914377"/>
            <a:r>
              <a:rPr lang="en-US" altLang="zh-CN" sz="66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write</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35" name="Track 96.mp3">
            <a:hlinkClick r:id="" action="ppaction://media"/>
          </p:cNvPr>
          <p:cNvPicPr>
            <a:picLocks noChangeAspect="1"/>
          </p:cNvPicPr>
          <p:nvPr>
            <a:audioFile r:link="rId1"/>
            <p:extLst>
              <p:ext uri="{DAA4B4D4-6D71-4841-9C94-3DE7FCFB9230}">
                <p14:media xmlns:p14="http://schemas.microsoft.com/office/powerpoint/2010/main" r:embed="rId2">
                  <p14:trim st="9974.6656" end="34287.9141"/>
                </p14:media>
              </p:ext>
            </p:extLst>
          </p:nvPr>
        </p:nvPicPr>
        <p:blipFill>
          <a:blip r:embed="rId5"/>
          <a:stretch>
            <a:fillRect/>
          </a:stretch>
        </p:blipFill>
        <p:spPr>
          <a:xfrm>
            <a:off x="476047" y="2190701"/>
            <a:ext cx="433412" cy="433412"/>
          </a:xfrm>
          <a:prstGeom prst="rect">
            <a:avLst/>
          </a:prstGeom>
        </p:spPr>
      </p:pic>
      <p:sp>
        <p:nvSpPr>
          <p:cNvPr id="5" name="Rounded Rectangle 4"/>
          <p:cNvSpPr/>
          <p:nvPr/>
        </p:nvSpPr>
        <p:spPr>
          <a:xfrm>
            <a:off x="2033772" y="182879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868920" y="189990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1</a:t>
            </a:r>
          </a:p>
        </p:txBody>
      </p:sp>
      <p:sp>
        <p:nvSpPr>
          <p:cNvPr id="38" name="Rounded Rectangle 37"/>
          <p:cNvSpPr/>
          <p:nvPr/>
        </p:nvSpPr>
        <p:spPr>
          <a:xfrm>
            <a:off x="7908997" y="1828798"/>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6744145" y="1899899"/>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2</a:t>
            </a:r>
          </a:p>
        </p:txBody>
      </p:sp>
      <p:sp>
        <p:nvSpPr>
          <p:cNvPr id="40" name="Rounded Rectangle 39"/>
          <p:cNvSpPr/>
          <p:nvPr/>
        </p:nvSpPr>
        <p:spPr>
          <a:xfrm>
            <a:off x="2033771" y="3693840"/>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868919" y="3764941"/>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3</a:t>
            </a:r>
          </a:p>
        </p:txBody>
      </p:sp>
      <p:sp>
        <p:nvSpPr>
          <p:cNvPr id="42" name="Rounded Rectangle 41"/>
          <p:cNvSpPr/>
          <p:nvPr/>
        </p:nvSpPr>
        <p:spPr>
          <a:xfrm>
            <a:off x="7908996" y="369383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p:cNvSpPr/>
          <p:nvPr/>
        </p:nvSpPr>
        <p:spPr>
          <a:xfrm>
            <a:off x="6744144" y="376494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4</a:t>
            </a:r>
          </a:p>
        </p:txBody>
      </p:sp>
      <p:pic>
        <p:nvPicPr>
          <p:cNvPr id="44" name="Track 96.mp3">
            <a:hlinkClick r:id="" action="ppaction://media"/>
          </p:cNvPr>
          <p:cNvPicPr>
            <a:picLocks noChangeAspect="1"/>
          </p:cNvPicPr>
          <p:nvPr>
            <a:audioFile r:link="rId1"/>
            <p:extLst>
              <p:ext uri="{DAA4B4D4-6D71-4841-9C94-3DE7FCFB9230}">
                <p14:media xmlns:p14="http://schemas.microsoft.com/office/powerpoint/2010/main" r:embed="rId2">
                  <p14:trim st="19699.9648" end="23191.0965"/>
                </p14:media>
              </p:ext>
            </p:extLst>
          </p:nvPr>
        </p:nvPicPr>
        <p:blipFill>
          <a:blip r:embed="rId5"/>
          <a:stretch>
            <a:fillRect/>
          </a:stretch>
        </p:blipFill>
        <p:spPr>
          <a:xfrm>
            <a:off x="6246741" y="2226456"/>
            <a:ext cx="433412" cy="433412"/>
          </a:xfrm>
          <a:prstGeom prst="rect">
            <a:avLst/>
          </a:prstGeom>
        </p:spPr>
      </p:pic>
      <p:pic>
        <p:nvPicPr>
          <p:cNvPr id="45" name="Track 96.mp3">
            <a:hlinkClick r:id="" action="ppaction://media"/>
          </p:cNvPr>
          <p:cNvPicPr>
            <a:picLocks noChangeAspect="1"/>
          </p:cNvPicPr>
          <p:nvPr>
            <a:audioFile r:link="rId1"/>
            <p:extLst>
              <p:ext uri="{DAA4B4D4-6D71-4841-9C94-3DE7FCFB9230}">
                <p14:media xmlns:p14="http://schemas.microsoft.com/office/powerpoint/2010/main" r:embed="rId2">
                  <p14:trim st="30298.048" end="12842.3829"/>
                </p14:media>
              </p:ext>
            </p:extLst>
          </p:nvPr>
        </p:nvPicPr>
        <p:blipFill>
          <a:blip r:embed="rId5"/>
          <a:stretch>
            <a:fillRect/>
          </a:stretch>
        </p:blipFill>
        <p:spPr>
          <a:xfrm>
            <a:off x="435508" y="4091497"/>
            <a:ext cx="433412" cy="433412"/>
          </a:xfrm>
          <a:prstGeom prst="rect">
            <a:avLst/>
          </a:prstGeom>
        </p:spPr>
      </p:pic>
      <p:pic>
        <p:nvPicPr>
          <p:cNvPr id="46" name="Track 96.mp3">
            <a:hlinkClick r:id="" action="ppaction://media"/>
          </p:cNvPr>
          <p:cNvPicPr>
            <a:picLocks noChangeAspect="1"/>
          </p:cNvPicPr>
          <p:nvPr>
            <a:audioFile r:link="rId1"/>
            <p:extLst>
              <p:ext uri="{DAA4B4D4-6D71-4841-9C94-3DE7FCFB9230}">
                <p14:media xmlns:p14="http://schemas.microsoft.com/office/powerpoint/2010/main" r:embed="rId2">
                  <p14:trim st="40771.4464" end="2493.6661"/>
                </p14:media>
              </p:ext>
            </p:extLst>
          </p:nvPr>
        </p:nvPicPr>
        <p:blipFill>
          <a:blip r:embed="rId5"/>
          <a:stretch>
            <a:fillRect/>
          </a:stretch>
        </p:blipFill>
        <p:spPr>
          <a:xfrm>
            <a:off x="6341851" y="4086993"/>
            <a:ext cx="433412" cy="433412"/>
          </a:xfrm>
          <a:prstGeom prst="rect">
            <a:avLst/>
          </a:prstGeom>
        </p:spPr>
      </p:pic>
    </p:spTree>
    <p:extLst>
      <p:ext uri="{BB962C8B-B14F-4D97-AF65-F5344CB8AC3E}">
        <p14:creationId xmlns:p14="http://schemas.microsoft.com/office/powerpoint/2010/main" val="36426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79"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mediacall" presetSubtype="0" fill="hold" nodeType="withEffect">
                                  <p:stCondLst>
                                    <p:cond delay="0"/>
                                  </p:stCondLst>
                                  <p:childTnLst>
                                    <p:cmd type="call" cmd="playFrom(0.0)">
                                      <p:cBhvr>
                                        <p:cTn id="16" dur="9351" fill="hold"/>
                                        <p:tgtEl>
                                          <p:spTgt spid="4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 presetClass="mediacall" presetSubtype="0" fill="hold" nodeType="withEffect">
                                  <p:stCondLst>
                                    <p:cond delay="0"/>
                                  </p:stCondLst>
                                  <p:childTnLst>
                                    <p:cmd type="call" cmd="playFrom(0.0)">
                                      <p:cBhvr>
                                        <p:cTn id="26" dur="9101" fill="hold"/>
                                        <p:tgtEl>
                                          <p:spTgt spid="45"/>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 presetClass="mediacall" presetSubtype="0" fill="hold" nodeType="withEffect">
                                  <p:stCondLst>
                                    <p:cond delay="0"/>
                                  </p:stCondLst>
                                  <p:childTnLst>
                                    <p:cmd type="call" cmd="playFrom(0.0)">
                                      <p:cBhvr>
                                        <p:cTn id="36" dur="8977" fill="hold"/>
                                        <p:tgtEl>
                                          <p:spTgt spid="46"/>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5" fill="hold" display="0">
                  <p:stCondLst>
                    <p:cond delay="indefinite"/>
                  </p:stCondLst>
                  <p:endCondLst>
                    <p:cond evt="onStopAudio" delay="0">
                      <p:tgtEl>
                        <p:sldTgt/>
                      </p:tgtEl>
                    </p:cond>
                  </p:endCondLst>
                </p:cTn>
                <p:tgtEl>
                  <p:spTgt spid="35"/>
                </p:tgtEl>
              </p:cMediaNode>
            </p:audio>
            <p:audio>
              <p:cMediaNode vol="100000">
                <p:cTn id="46" fill="hold" display="0">
                  <p:stCondLst>
                    <p:cond delay="indefinite"/>
                  </p:stCondLst>
                  <p:endCondLst>
                    <p:cond evt="onStopAudio" delay="0">
                      <p:tgtEl>
                        <p:sldTgt/>
                      </p:tgtEl>
                    </p:cond>
                  </p:endCondLst>
                </p:cTn>
                <p:tgtEl>
                  <p:spTgt spid="44"/>
                </p:tgtEl>
              </p:cMediaNode>
            </p:audio>
            <p:audio>
              <p:cMediaNode vol="100000">
                <p:cTn id="47" fill="hold" display="0">
                  <p:stCondLst>
                    <p:cond delay="indefinite"/>
                  </p:stCondLst>
                  <p:endCondLst>
                    <p:cond evt="onStopAudio" delay="0">
                      <p:tgtEl>
                        <p:sldTgt/>
                      </p:tgtEl>
                    </p:cond>
                  </p:endCondLst>
                </p:cTn>
                <p:tgtEl>
                  <p:spTgt spid="45"/>
                </p:tgtEl>
              </p:cMediaNode>
            </p:audio>
            <p:audio>
              <p:cMediaNode vol="100000">
                <p:cTn id="48" fill="hold" display="0">
                  <p:stCondLst>
                    <p:cond delay="indefinite"/>
                  </p:stCondLst>
                  <p:endCondLst>
                    <p:cond evt="onStopAudio" delay="0">
                      <p:tgtEl>
                        <p:sldTgt/>
                      </p:tgtEl>
                    </p:cond>
                  </p:endCondLst>
                </p:cTn>
                <p:tgtEl>
                  <p:spTgt spid="46"/>
                </p:tgtEl>
              </p:cMediaNode>
            </p:audio>
          </p:childTnLst>
        </p:cTn>
      </p:par>
    </p:tnLst>
    <p:bldLst>
      <p:bldP spid="5" grpId="0" animBg="1"/>
      <p:bldP spid="6" grpId="0" animBg="1"/>
      <p:bldP spid="38" grpId="0" animBg="1"/>
      <p:bldP spid="39" grpId="0" animBg="1"/>
      <p:bldP spid="40"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 name="文本框 19"/>
          <p:cNvSpPr txBox="1"/>
          <p:nvPr/>
        </p:nvSpPr>
        <p:spPr>
          <a:xfrm>
            <a:off x="2633345" y="325698"/>
            <a:ext cx="7850425" cy="1107996"/>
          </a:xfrm>
          <a:prstGeom prst="rect">
            <a:avLst/>
          </a:prstGeom>
          <a:noFill/>
        </p:spPr>
        <p:txBody>
          <a:bodyPr wrap="square" rtlCol="0">
            <a:spAutoFit/>
          </a:bodyPr>
          <a:lstStyle/>
          <a:p>
            <a:pPr defTabSz="914377"/>
            <a:r>
              <a:rPr lang="en-US" altLang="zh-CN" sz="66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write</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35" name="Track 96.mp3">
            <a:hlinkClick r:id="" action="ppaction://media"/>
          </p:cNvPr>
          <p:cNvPicPr>
            <a:picLocks noChangeAspect="1"/>
          </p:cNvPicPr>
          <p:nvPr>
            <a:audioFile r:link="rId1"/>
            <p:extLst>
              <p:ext uri="{DAA4B4D4-6D71-4841-9C94-3DE7FCFB9230}">
                <p14:media xmlns:p14="http://schemas.microsoft.com/office/powerpoint/2010/main" r:embed="rId2">
                  <p14:trim st="9974.6656" end="34287.9141"/>
                </p14:media>
              </p:ext>
            </p:extLst>
          </p:nvPr>
        </p:nvPicPr>
        <p:blipFill>
          <a:blip r:embed="rId6"/>
          <a:stretch>
            <a:fillRect/>
          </a:stretch>
        </p:blipFill>
        <p:spPr>
          <a:xfrm>
            <a:off x="476047" y="2190701"/>
            <a:ext cx="433412" cy="433412"/>
          </a:xfrm>
          <a:prstGeom prst="rect">
            <a:avLst/>
          </a:prstGeom>
        </p:spPr>
      </p:pic>
      <p:sp>
        <p:nvSpPr>
          <p:cNvPr id="5" name="Rounded Rectangle 4"/>
          <p:cNvSpPr/>
          <p:nvPr/>
        </p:nvSpPr>
        <p:spPr>
          <a:xfrm>
            <a:off x="2033772" y="182879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868920" y="189990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1</a:t>
            </a:r>
          </a:p>
        </p:txBody>
      </p:sp>
      <p:sp>
        <p:nvSpPr>
          <p:cNvPr id="38" name="Rounded Rectangle 37"/>
          <p:cNvSpPr/>
          <p:nvPr/>
        </p:nvSpPr>
        <p:spPr>
          <a:xfrm>
            <a:off x="7908997" y="1828798"/>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6744145" y="1899899"/>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2</a:t>
            </a:r>
          </a:p>
        </p:txBody>
      </p:sp>
      <p:sp>
        <p:nvSpPr>
          <p:cNvPr id="40" name="Rounded Rectangle 39"/>
          <p:cNvSpPr/>
          <p:nvPr/>
        </p:nvSpPr>
        <p:spPr>
          <a:xfrm>
            <a:off x="2033771" y="3693840"/>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868919" y="3764941"/>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3</a:t>
            </a:r>
          </a:p>
        </p:txBody>
      </p:sp>
      <p:sp>
        <p:nvSpPr>
          <p:cNvPr id="42" name="Rounded Rectangle 41"/>
          <p:cNvSpPr/>
          <p:nvPr/>
        </p:nvSpPr>
        <p:spPr>
          <a:xfrm>
            <a:off x="7908996" y="369383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p:cNvSpPr/>
          <p:nvPr/>
        </p:nvSpPr>
        <p:spPr>
          <a:xfrm>
            <a:off x="6744144" y="376494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4</a:t>
            </a:r>
          </a:p>
        </p:txBody>
      </p:sp>
      <p:pic>
        <p:nvPicPr>
          <p:cNvPr id="44" name="Track 96.mp3">
            <a:hlinkClick r:id="" action="ppaction://media"/>
          </p:cNvPr>
          <p:cNvPicPr>
            <a:picLocks noChangeAspect="1"/>
          </p:cNvPicPr>
          <p:nvPr>
            <a:audioFile r:link="rId1"/>
            <p:extLst>
              <p:ext uri="{DAA4B4D4-6D71-4841-9C94-3DE7FCFB9230}">
                <p14:media xmlns:p14="http://schemas.microsoft.com/office/powerpoint/2010/main" r:embed="rId2">
                  <p14:trim st="19699.9648" end="23191.0965"/>
                </p14:media>
              </p:ext>
            </p:extLst>
          </p:nvPr>
        </p:nvPicPr>
        <p:blipFill>
          <a:blip r:embed="rId6"/>
          <a:stretch>
            <a:fillRect/>
          </a:stretch>
        </p:blipFill>
        <p:spPr>
          <a:xfrm>
            <a:off x="6341017" y="2226456"/>
            <a:ext cx="433412" cy="433412"/>
          </a:xfrm>
          <a:prstGeom prst="rect">
            <a:avLst/>
          </a:prstGeom>
        </p:spPr>
      </p:pic>
      <p:pic>
        <p:nvPicPr>
          <p:cNvPr id="45" name="Track 96.mp3">
            <a:hlinkClick r:id="" action="ppaction://media"/>
          </p:cNvPr>
          <p:cNvPicPr>
            <a:picLocks noChangeAspect="1"/>
          </p:cNvPicPr>
          <p:nvPr>
            <a:audioFile r:link="rId1"/>
            <p:extLst>
              <p:ext uri="{DAA4B4D4-6D71-4841-9C94-3DE7FCFB9230}">
                <p14:media xmlns:p14="http://schemas.microsoft.com/office/powerpoint/2010/main" r:embed="rId2">
                  <p14:trim st="30298.048" end="12842.3829"/>
                </p14:media>
              </p:ext>
            </p:extLst>
          </p:nvPr>
        </p:nvPicPr>
        <p:blipFill>
          <a:blip r:embed="rId6"/>
          <a:stretch>
            <a:fillRect/>
          </a:stretch>
        </p:blipFill>
        <p:spPr>
          <a:xfrm>
            <a:off x="435508" y="4091497"/>
            <a:ext cx="433412" cy="433412"/>
          </a:xfrm>
          <a:prstGeom prst="rect">
            <a:avLst/>
          </a:prstGeom>
        </p:spPr>
      </p:pic>
      <p:pic>
        <p:nvPicPr>
          <p:cNvPr id="46" name="Track 96.mp3">
            <a:hlinkClick r:id="" action="ppaction://media"/>
          </p:cNvPr>
          <p:cNvPicPr>
            <a:picLocks noChangeAspect="1"/>
          </p:cNvPicPr>
          <p:nvPr>
            <a:audioFile r:link="rId1"/>
            <p:extLst>
              <p:ext uri="{DAA4B4D4-6D71-4841-9C94-3DE7FCFB9230}">
                <p14:media xmlns:p14="http://schemas.microsoft.com/office/powerpoint/2010/main" r:embed="rId2">
                  <p14:trim st="40771.4464" end="2493.6661"/>
                </p14:media>
              </p:ext>
            </p:extLst>
          </p:nvPr>
        </p:nvPicPr>
        <p:blipFill>
          <a:blip r:embed="rId6"/>
          <a:stretch>
            <a:fillRect/>
          </a:stretch>
        </p:blipFill>
        <p:spPr>
          <a:xfrm>
            <a:off x="6341851" y="4086993"/>
            <a:ext cx="433412" cy="433412"/>
          </a:xfrm>
          <a:prstGeom prst="rect">
            <a:avLst/>
          </a:prstGeom>
        </p:spPr>
      </p:pic>
      <p:sp>
        <p:nvSpPr>
          <p:cNvPr id="2" name="Rectangle 1"/>
          <p:cNvSpPr/>
          <p:nvPr/>
        </p:nvSpPr>
        <p:spPr>
          <a:xfrm>
            <a:off x="2046316" y="1872748"/>
            <a:ext cx="3102131"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monkey</a:t>
            </a:r>
            <a:endParaRPr lang="vi-VN"/>
          </a:p>
        </p:txBody>
      </p:sp>
      <p:sp>
        <p:nvSpPr>
          <p:cNvPr id="47" name="Rectangle 46"/>
          <p:cNvSpPr/>
          <p:nvPr/>
        </p:nvSpPr>
        <p:spPr>
          <a:xfrm>
            <a:off x="8331640" y="1853409"/>
            <a:ext cx="2228495"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horse</a:t>
            </a:r>
            <a:endParaRPr lang="vi-VN"/>
          </a:p>
        </p:txBody>
      </p:sp>
      <p:sp>
        <p:nvSpPr>
          <p:cNvPr id="48" name="Rectangle 47"/>
          <p:cNvSpPr/>
          <p:nvPr/>
        </p:nvSpPr>
        <p:spPr>
          <a:xfrm>
            <a:off x="2577849" y="3739273"/>
            <a:ext cx="2026517"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tiger</a:t>
            </a:r>
            <a:endParaRPr lang="vi-VN"/>
          </a:p>
        </p:txBody>
      </p:sp>
      <p:sp>
        <p:nvSpPr>
          <p:cNvPr id="49" name="Rectangle 48"/>
          <p:cNvSpPr/>
          <p:nvPr/>
        </p:nvSpPr>
        <p:spPr>
          <a:xfrm>
            <a:off x="7921541" y="3729215"/>
            <a:ext cx="3068469"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peacock</a:t>
            </a:r>
            <a:endParaRPr lang="vi-VN"/>
          </a:p>
        </p:txBody>
      </p:sp>
    </p:spTree>
    <p:extLst>
      <p:ext uri="{BB962C8B-B14F-4D97-AF65-F5344CB8AC3E}">
        <p14:creationId xmlns:p14="http://schemas.microsoft.com/office/powerpoint/2010/main" val="10501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35"/>
                </p:tgtEl>
              </p:cMediaNode>
            </p:audio>
            <p:audio>
              <p:cMediaNode vol="100000">
                <p:cTn id="32" fill="hold" display="0">
                  <p:stCondLst>
                    <p:cond delay="indefinite"/>
                  </p:stCondLst>
                  <p:endCondLst>
                    <p:cond evt="onStopAudio" delay="0">
                      <p:tgtEl>
                        <p:sldTgt/>
                      </p:tgtEl>
                    </p:cond>
                  </p:endCondLst>
                </p:cTn>
                <p:tgtEl>
                  <p:spTgt spid="44"/>
                </p:tgtEl>
              </p:cMediaNode>
            </p:audio>
            <p:audio>
              <p:cMediaNode vol="100000">
                <p:cTn id="33" fill="hold" display="0">
                  <p:stCondLst>
                    <p:cond delay="indefinite"/>
                  </p:stCondLst>
                  <p:endCondLst>
                    <p:cond evt="onStopAudio" delay="0">
                      <p:tgtEl>
                        <p:sldTgt/>
                      </p:tgtEl>
                    </p:cond>
                  </p:endCondLst>
                </p:cTn>
                <p:tgtEl>
                  <p:spTgt spid="45"/>
                </p:tgtEl>
              </p:cMediaNode>
            </p:audio>
            <p:audio>
              <p:cMediaNode vol="100000">
                <p:cTn id="34" fill="hold" display="0">
                  <p:stCondLst>
                    <p:cond delay="indefinite"/>
                  </p:stCondLst>
                  <p:endCondLst>
                    <p:cond evt="onStopAudio" delay="0">
                      <p:tgtEl>
                        <p:sldTgt/>
                      </p:tgtEl>
                    </p:cond>
                  </p:endCondLst>
                </p:cTn>
                <p:tgtEl>
                  <p:spTgt spid="46"/>
                </p:tgtEl>
              </p:cMediaNode>
            </p:audio>
          </p:childTnLst>
        </p:cTn>
      </p:par>
    </p:tnLst>
    <p:bldLst>
      <p:bldP spid="2" grpId="0"/>
      <p:bldP spid="47"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020750" y="1646686"/>
              <a:ext cx="810404" cy="597247"/>
            </a:xfrm>
            <a:prstGeom prst="rect">
              <a:avLst/>
            </a:prstGeom>
            <a:noFill/>
          </p:spPr>
          <p:txBody>
            <a:bodyPr wrap="square" rtlCol="0">
              <a:spAutoFit/>
            </a:bodyPr>
            <a:lstStyle/>
            <a:p>
              <a:pP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69338" y="2149339"/>
            <a:ext cx="7850425" cy="2123658"/>
          </a:xfrm>
          <a:prstGeom prst="rect">
            <a:avLst/>
          </a:prstGeom>
          <a:noFill/>
        </p:spPr>
        <p:txBody>
          <a:bodyPr wrap="square" rtlCol="0">
            <a:spAutoFit/>
          </a:bodyPr>
          <a:lstStyle/>
          <a:p>
            <a:pPr algn="ct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Look, complete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read.</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71119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2569" y="0"/>
            <a:ext cx="9065536" cy="5564250"/>
          </a:xfrm>
          <a:prstGeom prst="rect">
            <a:avLst/>
          </a:prstGeom>
        </p:spPr>
      </p:pic>
    </p:spTree>
    <p:extLst>
      <p:ext uri="{BB962C8B-B14F-4D97-AF65-F5344CB8AC3E}">
        <p14:creationId xmlns:p14="http://schemas.microsoft.com/office/powerpoint/2010/main" val="1703767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6A5B5EE7-7904-EAB8-CEF2-30D26AE92AF8}"/>
              </a:ext>
            </a:extLst>
          </p:cNvPr>
          <p:cNvSpPr/>
          <p:nvPr/>
        </p:nvSpPr>
        <p:spPr>
          <a:xfrm>
            <a:off x="3310919" y="267427"/>
            <a:ext cx="6069564" cy="3989263"/>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 xmlns:a16="http://schemas.microsoft.com/office/drawing/2014/main" id="{50464D30-26D7-8BF0-C519-7CB860D768EF}"/>
              </a:ext>
            </a:extLst>
          </p:cNvPr>
          <p:cNvSpPr txBox="1">
            <a:spLocks noChangeArrowheads="1"/>
          </p:cNvSpPr>
          <p:nvPr/>
        </p:nvSpPr>
        <p:spPr bwMode="auto">
          <a:xfrm>
            <a:off x="4461802" y="1477228"/>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What</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 can </a:t>
            </a: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you</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 </a:t>
            </a: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see</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a:t>
            </a:r>
            <a:endParaRPr lang="es-ES_tradnl" altLang="es-ES" sz="4800" kern="12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656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 xmlns:a16="http://schemas.microsoft.com/office/drawing/2014/main" id="{50464D30-26D7-8BF0-C519-7CB860D768EF}"/>
              </a:ext>
            </a:extLst>
          </p:cNvPr>
          <p:cNvSpPr txBox="1">
            <a:spLocks noChangeArrowheads="1"/>
          </p:cNvSpPr>
          <p:nvPr/>
        </p:nvSpPr>
        <p:spPr bwMode="auto">
          <a:xfrm>
            <a:off x="3310919" y="267427"/>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o  p </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a  c  </a:t>
            </a:r>
            <a:r>
              <a:rPr lang="es-ES_tradnl" altLang="es-ES" sz="4800" dirty="0" err="1">
                <a:solidFill>
                  <a:srgbClr val="FF0000"/>
                </a:solidFill>
                <a:latin typeface="Comic Sans MS" panose="030F0702030302020204" pitchFamily="66" charset="0"/>
                <a:cs typeface="Arial" panose="020B0604020202020204" pitchFamily="34" charset="0"/>
              </a:rPr>
              <a:t>c</a:t>
            </a:r>
            <a:r>
              <a:rPr lang="es-ES_tradnl" altLang="es-ES" sz="4800" dirty="0">
                <a:solidFill>
                  <a:srgbClr val="FF0000"/>
                </a:solidFill>
                <a:latin typeface="Comic Sans MS" panose="030F0702030302020204" pitchFamily="66" charset="0"/>
                <a:cs typeface="Arial" panose="020B0604020202020204" pitchFamily="34" charset="0"/>
              </a:rPr>
              <a:t>  k</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8" name="Picture 11">
            <a:extLst>
              <a:ext uri="{FF2B5EF4-FFF2-40B4-BE49-F238E27FC236}">
                <a16:creationId xmlns=""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812614" y="1316631"/>
            <a:ext cx="3046041" cy="2702919"/>
          </a:xfrm>
          <a:prstGeom prst="rect">
            <a:avLst/>
          </a:prstGeom>
        </p:spPr>
      </p:pic>
      <p:sp>
        <p:nvSpPr>
          <p:cNvPr id="9" name="Rectangle 8">
            <a:extLst>
              <a:ext uri="{FF2B5EF4-FFF2-40B4-BE49-F238E27FC236}">
                <a16:creationId xmlns="" xmlns:a16="http://schemas.microsoft.com/office/drawing/2014/main" id="{407EEF10-0BC2-736C-3B43-02E7EC2BA97C}"/>
              </a:ext>
            </a:extLst>
          </p:cNvPr>
          <p:cNvSpPr/>
          <p:nvPr/>
        </p:nvSpPr>
        <p:spPr>
          <a:xfrm>
            <a:off x="9822128" y="1748117"/>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10" name="Rectangle 9">
            <a:extLst>
              <a:ext uri="{FF2B5EF4-FFF2-40B4-BE49-F238E27FC236}">
                <a16:creationId xmlns="" xmlns:a16="http://schemas.microsoft.com/office/drawing/2014/main" id="{094D7805-52B7-3E74-5569-0956AACDC1A3}"/>
              </a:ext>
            </a:extLst>
          </p:cNvPr>
          <p:cNvSpPr/>
          <p:nvPr/>
        </p:nvSpPr>
        <p:spPr>
          <a:xfrm>
            <a:off x="9913899" y="174680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1" name="Picture 6">
            <a:extLst>
              <a:ext uri="{FF2B5EF4-FFF2-40B4-BE49-F238E27FC236}">
                <a16:creationId xmlns=""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49556" y="2889732"/>
            <a:ext cx="2036527" cy="767535"/>
          </a:xfrm>
          <a:prstGeom prst="rect">
            <a:avLst/>
          </a:prstGeom>
        </p:spPr>
      </p:pic>
      <p:pic>
        <p:nvPicPr>
          <p:cNvPr id="2" name="Picture 1"/>
          <p:cNvPicPr>
            <a:picLocks noChangeAspect="1"/>
          </p:cNvPicPr>
          <p:nvPr/>
        </p:nvPicPr>
        <p:blipFill>
          <a:blip r:embed="rId10"/>
          <a:stretch>
            <a:fillRect/>
          </a:stretch>
        </p:blipFill>
        <p:spPr>
          <a:xfrm>
            <a:off x="2683240" y="2668090"/>
            <a:ext cx="5865032" cy="3492867"/>
          </a:xfrm>
          <a:prstGeom prst="rect">
            <a:avLst/>
          </a:prstGeom>
        </p:spPr>
      </p:pic>
      <p:sp>
        <p:nvSpPr>
          <p:cNvPr id="7" name="9 CuadroTexto">
            <a:extLst>
              <a:ext uri="{FF2B5EF4-FFF2-40B4-BE49-F238E27FC236}">
                <a16:creationId xmlns="" xmlns:a16="http://schemas.microsoft.com/office/drawing/2014/main" id="{CD39DA02-D4DE-FE8F-09A4-5FC66CA89CF0}"/>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600" kern="1200" dirty="0" err="1">
                <a:solidFill>
                  <a:srgbClr val="FF0000"/>
                </a:solidFill>
                <a:latin typeface="Comic Sans MS" panose="030F0702030302020204" pitchFamily="66" charset="0"/>
                <a:ea typeface="+mn-ea"/>
                <a:cs typeface="Arial" panose="020B0604020202020204" pitchFamily="34" charset="0"/>
              </a:rPr>
              <a:t>peacock</a:t>
            </a:r>
            <a:endParaRPr lang="es-ES_tradnl" altLang="es-ES" sz="46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5156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4329 L -0.14414 0.07616 C -0.17408 0.06157 -0.21901 0.05394 -0.26627 0.05394 C -0.31992 0.05394 -0.36302 0.06157 -0.39296 0.07616 L -0.53671 0.14329 " pathEditMode="relative" rAng="0" ptsTypes="AAAAA">
                                      <p:cBhvr>
                                        <p:cTn id="11" dur="2000" fill="hold"/>
                                        <p:tgtEl>
                                          <p:spTgt spid="7"/>
                                        </p:tgtEl>
                                        <p:attrNameLst>
                                          <p:attrName>ppt_x</p:attrName>
                                          <p:attrName>ppt_y</p:attrName>
                                        </p:attrNameLst>
                                      </p:cBhvr>
                                      <p:rCtr x="-26836" y="-4468"/>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 xmlns:a16="http://schemas.microsoft.com/office/drawing/2014/main" id="{50464D30-26D7-8BF0-C519-7CB860D768EF}"/>
              </a:ext>
            </a:extLst>
          </p:cNvPr>
          <p:cNvSpPr txBox="1">
            <a:spLocks noChangeArrowheads="1"/>
          </p:cNvSpPr>
          <p:nvPr/>
        </p:nvSpPr>
        <p:spPr bwMode="auto">
          <a:xfrm>
            <a:off x="3117485" y="431421"/>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o  h  r</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s</a:t>
            </a:r>
          </a:p>
        </p:txBody>
      </p:sp>
      <p:pic>
        <p:nvPicPr>
          <p:cNvPr id="8" name="Picture 11">
            <a:extLst>
              <a:ext uri="{FF2B5EF4-FFF2-40B4-BE49-F238E27FC236}">
                <a16:creationId xmlns=""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812614" y="1316631"/>
            <a:ext cx="3046041" cy="2702919"/>
          </a:xfrm>
          <a:prstGeom prst="rect">
            <a:avLst/>
          </a:prstGeom>
        </p:spPr>
      </p:pic>
      <p:sp>
        <p:nvSpPr>
          <p:cNvPr id="9" name="Rectangle 8">
            <a:extLst>
              <a:ext uri="{FF2B5EF4-FFF2-40B4-BE49-F238E27FC236}">
                <a16:creationId xmlns="" xmlns:a16="http://schemas.microsoft.com/office/drawing/2014/main" id="{407EEF10-0BC2-736C-3B43-02E7EC2BA97C}"/>
              </a:ext>
            </a:extLst>
          </p:cNvPr>
          <p:cNvSpPr/>
          <p:nvPr/>
        </p:nvSpPr>
        <p:spPr>
          <a:xfrm>
            <a:off x="9822128" y="1748117"/>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10" name="Rectangle 9">
            <a:extLst>
              <a:ext uri="{FF2B5EF4-FFF2-40B4-BE49-F238E27FC236}">
                <a16:creationId xmlns="" xmlns:a16="http://schemas.microsoft.com/office/drawing/2014/main" id="{094D7805-52B7-3E74-5569-0956AACDC1A3}"/>
              </a:ext>
            </a:extLst>
          </p:cNvPr>
          <p:cNvSpPr/>
          <p:nvPr/>
        </p:nvSpPr>
        <p:spPr>
          <a:xfrm>
            <a:off x="9913899" y="174680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1" name="Picture 6">
            <a:extLst>
              <a:ext uri="{FF2B5EF4-FFF2-40B4-BE49-F238E27FC236}">
                <a16:creationId xmlns=""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49556" y="2889732"/>
            <a:ext cx="2036527" cy="767535"/>
          </a:xfrm>
          <a:prstGeom prst="rect">
            <a:avLst/>
          </a:prstGeom>
        </p:spPr>
      </p:pic>
      <p:pic>
        <p:nvPicPr>
          <p:cNvPr id="2" name="Picture 1"/>
          <p:cNvPicPr>
            <a:picLocks noChangeAspect="1"/>
          </p:cNvPicPr>
          <p:nvPr/>
        </p:nvPicPr>
        <p:blipFill>
          <a:blip r:embed="rId10"/>
          <a:stretch>
            <a:fillRect/>
          </a:stretch>
        </p:blipFill>
        <p:spPr>
          <a:xfrm>
            <a:off x="2848953" y="2165075"/>
            <a:ext cx="5607547" cy="3890951"/>
          </a:xfrm>
          <a:prstGeom prst="rect">
            <a:avLst/>
          </a:prstGeom>
        </p:spPr>
      </p:pic>
      <p:sp>
        <p:nvSpPr>
          <p:cNvPr id="7" name="9 CuadroTexto">
            <a:extLst>
              <a:ext uri="{FF2B5EF4-FFF2-40B4-BE49-F238E27FC236}">
                <a16:creationId xmlns="" xmlns:a16="http://schemas.microsoft.com/office/drawing/2014/main" id="{CD39DA02-D4DE-FE8F-09A4-5FC66CA89CF0}"/>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a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horse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57102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0.03308 0.13542 L -0.12005 0.04907 C -0.15182 0.03079 -0.19947 0.02107 -0.24974 0.02107 C -0.30664 0.02107 -0.35234 0.03079 -0.38411 0.04907 L -0.53671 0.13542 " pathEditMode="relative" rAng="0" ptsTypes="AAAAA">
                                      <p:cBhvr>
                                        <p:cTn id="11" dur="2000" fill="hold"/>
                                        <p:tgtEl>
                                          <p:spTgt spid="7"/>
                                        </p:tgtEl>
                                        <p:attrNameLst>
                                          <p:attrName>ppt_x</p:attrName>
                                          <p:attrName>ppt_y</p:attrName>
                                        </p:attrNameLst>
                                      </p:cBhvr>
                                      <p:rCtr x="-28490" y="-5718"/>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 xmlns:a16="http://schemas.microsoft.com/office/drawing/2014/main" id="{50464D30-26D7-8BF0-C519-7CB860D768EF}"/>
              </a:ext>
            </a:extLst>
          </p:cNvPr>
          <p:cNvSpPr txBox="1">
            <a:spLocks noChangeArrowheads="1"/>
          </p:cNvSpPr>
          <p:nvPr/>
        </p:nvSpPr>
        <p:spPr bwMode="auto">
          <a:xfrm>
            <a:off x="3117485" y="431421"/>
            <a:ext cx="4193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smtClean="0">
                <a:solidFill>
                  <a:srgbClr val="FF0000"/>
                </a:solidFill>
                <a:latin typeface="Comic Sans MS" panose="030F0702030302020204" pitchFamily="66" charset="0"/>
                <a:cs typeface="Arial" panose="020B0604020202020204" pitchFamily="34" charset="0"/>
              </a:rPr>
              <a:t>M k o y e n</a:t>
            </a:r>
            <a:endParaRPr lang="es-ES_tradnl" altLang="es-ES" sz="4800" dirty="0">
              <a:solidFill>
                <a:srgbClr val="FF0000"/>
              </a:solidFill>
              <a:latin typeface="Comic Sans MS" panose="030F0702030302020204" pitchFamily="66" charset="0"/>
              <a:cs typeface="Arial" panose="020B0604020202020204" pitchFamily="34" charset="0"/>
            </a:endParaRPr>
          </a:p>
        </p:txBody>
      </p:sp>
      <p:sp>
        <p:nvSpPr>
          <p:cNvPr id="7" name="9 CuadroTexto">
            <a:extLst>
              <a:ext uri="{FF2B5EF4-FFF2-40B4-BE49-F238E27FC236}">
                <a16:creationId xmlns="" xmlns:a16="http://schemas.microsoft.com/office/drawing/2014/main" id="{CD39DA02-D4DE-FE8F-09A4-5FC66CA89CF0}"/>
              </a:ext>
            </a:extLst>
          </p:cNvPr>
          <p:cNvSpPr txBox="1">
            <a:spLocks noChangeArrowheads="1"/>
          </p:cNvSpPr>
          <p:nvPr/>
        </p:nvSpPr>
        <p:spPr bwMode="auto">
          <a:xfrm>
            <a:off x="12192000" y="4279126"/>
            <a:ext cx="3113574" cy="1569660"/>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see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a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monkey</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8" name="Picture 11">
            <a:extLst>
              <a:ext uri="{FF2B5EF4-FFF2-40B4-BE49-F238E27FC236}">
                <a16:creationId xmlns=""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812614" y="1316631"/>
            <a:ext cx="3046041" cy="2702919"/>
          </a:xfrm>
          <a:prstGeom prst="rect">
            <a:avLst/>
          </a:prstGeom>
        </p:spPr>
      </p:pic>
      <p:pic>
        <p:nvPicPr>
          <p:cNvPr id="11" name="Picture 6">
            <a:extLst>
              <a:ext uri="{FF2B5EF4-FFF2-40B4-BE49-F238E27FC236}">
                <a16:creationId xmlns=""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49556" y="2889732"/>
            <a:ext cx="2036527" cy="767535"/>
          </a:xfrm>
          <a:prstGeom prst="rect">
            <a:avLst/>
          </a:prstGeom>
        </p:spPr>
      </p:pic>
      <p:sp>
        <p:nvSpPr>
          <p:cNvPr id="12" name="Rectangle 11">
            <a:extLst>
              <a:ext uri="{FF2B5EF4-FFF2-40B4-BE49-F238E27FC236}">
                <a16:creationId xmlns="" xmlns:a16="http://schemas.microsoft.com/office/drawing/2014/main" id="{E3973A20-98A2-B0D4-D8F2-C658CDCA80F1}"/>
              </a:ext>
            </a:extLst>
          </p:cNvPr>
          <p:cNvSpPr/>
          <p:nvPr/>
        </p:nvSpPr>
        <p:spPr>
          <a:xfrm>
            <a:off x="10005322" y="1583166"/>
            <a:ext cx="1507841" cy="1322991"/>
          </a:xfrm>
          <a:prstGeom prst="rect">
            <a:avLst/>
          </a:prstGeom>
        </p:spPr>
        <p:txBody>
          <a:bodyPr wrap="square">
            <a:spAutoFit/>
          </a:bodyPr>
          <a:lstStyle/>
          <a:p>
            <a:r>
              <a:rPr lang="en-US" sz="7997" b="1" dirty="0">
                <a:solidFill>
                  <a:schemeClr val="bg1"/>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chemeClr val="bg1"/>
              </a:solidFill>
            </a:endParaRPr>
          </a:p>
        </p:txBody>
      </p:sp>
      <p:sp>
        <p:nvSpPr>
          <p:cNvPr id="13" name="Rectangle 12">
            <a:extLst>
              <a:ext uri="{FF2B5EF4-FFF2-40B4-BE49-F238E27FC236}">
                <a16:creationId xmlns="" xmlns:a16="http://schemas.microsoft.com/office/drawing/2014/main" id="{9DC5435C-2CA1-BCDC-B062-6E4587588F4B}"/>
              </a:ext>
            </a:extLst>
          </p:cNvPr>
          <p:cNvSpPr/>
          <p:nvPr/>
        </p:nvSpPr>
        <p:spPr>
          <a:xfrm>
            <a:off x="10005322" y="1578264"/>
            <a:ext cx="1853333" cy="1322991"/>
          </a:xfrm>
          <a:prstGeom prst="rect">
            <a:avLst/>
          </a:prstGeom>
        </p:spPr>
        <p:txBody>
          <a:bodyPr wrap="square">
            <a:spAutoFit/>
          </a:bodyPr>
          <a:lstStyle/>
          <a:p>
            <a:r>
              <a:rPr lang="en-US" sz="7997" b="1" dirty="0">
                <a:solidFill>
                  <a:srgbClr val="00B050"/>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rgbClr val="00B050"/>
              </a:solidFill>
            </a:endParaRPr>
          </a:p>
        </p:txBody>
      </p:sp>
      <p:pic>
        <p:nvPicPr>
          <p:cNvPr id="2" name="Picture 1"/>
          <p:cNvPicPr>
            <a:picLocks noChangeAspect="1"/>
          </p:cNvPicPr>
          <p:nvPr/>
        </p:nvPicPr>
        <p:blipFill>
          <a:blip r:embed="rId10"/>
          <a:stretch>
            <a:fillRect/>
          </a:stretch>
        </p:blipFill>
        <p:spPr>
          <a:xfrm>
            <a:off x="2437109" y="2700256"/>
            <a:ext cx="6375505" cy="3422146"/>
          </a:xfrm>
          <a:prstGeom prst="rect">
            <a:avLst/>
          </a:prstGeom>
        </p:spPr>
      </p:pic>
    </p:spTree>
    <p:extLst>
      <p:ext uri="{BB962C8B-B14F-4D97-AF65-F5344CB8AC3E}">
        <p14:creationId xmlns:p14="http://schemas.microsoft.com/office/powerpoint/2010/main" val="6861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0.00352 0.06064 L -0.14895 0.04375 C -0.18059 0.04004 -0.22799 0.03819 -0.27786 0.03819 C -0.33463 0.03819 -0.38007 0.04004 -0.41158 0.04375 L -0.56315 0.06064 " pathEditMode="relative" rAng="0" ptsTypes="AAAAA">
                                      <p:cBhvr>
                                        <p:cTn id="11" dur="2000" fill="hold"/>
                                        <p:tgtEl>
                                          <p:spTgt spid="7"/>
                                        </p:tgtEl>
                                        <p:attrNameLst>
                                          <p:attrName>ppt_x</p:attrName>
                                          <p:attrName>ppt_y</p:attrName>
                                        </p:attrNameLst>
                                      </p:cBhvr>
                                      <p:rCtr x="-28333" y="-1134"/>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 xmlns:a16="http://schemas.microsoft.com/office/drawing/2014/main" id="{50464D30-26D7-8BF0-C519-7CB860D768EF}"/>
              </a:ext>
            </a:extLst>
          </p:cNvPr>
          <p:cNvSpPr txBox="1">
            <a:spLocks noChangeArrowheads="1"/>
          </p:cNvSpPr>
          <p:nvPr/>
        </p:nvSpPr>
        <p:spPr bwMode="auto">
          <a:xfrm>
            <a:off x="3117485" y="431421"/>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o  h  r</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s</a:t>
            </a:r>
          </a:p>
        </p:txBody>
      </p:sp>
      <p:pic>
        <p:nvPicPr>
          <p:cNvPr id="8" name="Picture 11">
            <a:extLst>
              <a:ext uri="{FF2B5EF4-FFF2-40B4-BE49-F238E27FC236}">
                <a16:creationId xmlns=""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812614" y="1316631"/>
            <a:ext cx="3046041" cy="2702919"/>
          </a:xfrm>
          <a:prstGeom prst="rect">
            <a:avLst/>
          </a:prstGeom>
        </p:spPr>
      </p:pic>
      <p:pic>
        <p:nvPicPr>
          <p:cNvPr id="11" name="Picture 6">
            <a:extLst>
              <a:ext uri="{FF2B5EF4-FFF2-40B4-BE49-F238E27FC236}">
                <a16:creationId xmlns=""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49556" y="2889732"/>
            <a:ext cx="2036527" cy="767535"/>
          </a:xfrm>
          <a:prstGeom prst="rect">
            <a:avLst/>
          </a:prstGeom>
        </p:spPr>
      </p:pic>
      <p:sp>
        <p:nvSpPr>
          <p:cNvPr id="12" name="Rectangle 11">
            <a:extLst>
              <a:ext uri="{FF2B5EF4-FFF2-40B4-BE49-F238E27FC236}">
                <a16:creationId xmlns="" xmlns:a16="http://schemas.microsoft.com/office/drawing/2014/main" id="{E3973A20-98A2-B0D4-D8F2-C658CDCA80F1}"/>
              </a:ext>
            </a:extLst>
          </p:cNvPr>
          <p:cNvSpPr/>
          <p:nvPr/>
        </p:nvSpPr>
        <p:spPr>
          <a:xfrm>
            <a:off x="10005322" y="1583166"/>
            <a:ext cx="1507841" cy="1322991"/>
          </a:xfrm>
          <a:prstGeom prst="rect">
            <a:avLst/>
          </a:prstGeom>
        </p:spPr>
        <p:txBody>
          <a:bodyPr wrap="square">
            <a:spAutoFit/>
          </a:bodyPr>
          <a:lstStyle/>
          <a:p>
            <a:r>
              <a:rPr lang="en-US" sz="7997" b="1" dirty="0">
                <a:solidFill>
                  <a:schemeClr val="bg1"/>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chemeClr val="bg1"/>
              </a:solidFill>
            </a:endParaRPr>
          </a:p>
        </p:txBody>
      </p:sp>
      <p:sp>
        <p:nvSpPr>
          <p:cNvPr id="13" name="Rectangle 12">
            <a:extLst>
              <a:ext uri="{FF2B5EF4-FFF2-40B4-BE49-F238E27FC236}">
                <a16:creationId xmlns="" xmlns:a16="http://schemas.microsoft.com/office/drawing/2014/main" id="{9DC5435C-2CA1-BCDC-B062-6E4587588F4B}"/>
              </a:ext>
            </a:extLst>
          </p:cNvPr>
          <p:cNvSpPr/>
          <p:nvPr/>
        </p:nvSpPr>
        <p:spPr>
          <a:xfrm>
            <a:off x="10005322" y="1578264"/>
            <a:ext cx="1853333" cy="1322991"/>
          </a:xfrm>
          <a:prstGeom prst="rect">
            <a:avLst/>
          </a:prstGeom>
        </p:spPr>
        <p:txBody>
          <a:bodyPr wrap="square">
            <a:spAutoFit/>
          </a:bodyPr>
          <a:lstStyle/>
          <a:p>
            <a:r>
              <a:rPr lang="en-US" sz="7997" b="1" dirty="0">
                <a:solidFill>
                  <a:srgbClr val="00B050"/>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rgbClr val="00B050"/>
              </a:solidFill>
            </a:endParaRPr>
          </a:p>
        </p:txBody>
      </p:sp>
      <p:sp>
        <p:nvSpPr>
          <p:cNvPr id="10" name="9 CuadroTexto">
            <a:extLst>
              <a:ext uri="{FF2B5EF4-FFF2-40B4-BE49-F238E27FC236}">
                <a16:creationId xmlns="" xmlns:a16="http://schemas.microsoft.com/office/drawing/2014/main" id="{50224483-35F2-C8E5-9287-0375F341A810}"/>
              </a:ext>
            </a:extLst>
          </p:cNvPr>
          <p:cNvSpPr txBox="1">
            <a:spLocks noChangeArrowheads="1"/>
          </p:cNvSpPr>
          <p:nvPr/>
        </p:nvSpPr>
        <p:spPr bwMode="auto">
          <a:xfrm>
            <a:off x="12192000" y="4338120"/>
            <a:ext cx="6774426" cy="1446550"/>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4400" kern="1200" dirty="0" smtClean="0">
                <a:solidFill>
                  <a:srgbClr val="FF0000"/>
                </a:solidFill>
                <a:latin typeface="Comic Sans MS" panose="030F0702030302020204" pitchFamily="66" charset="0"/>
                <a:ea typeface="+mn-ea"/>
                <a:cs typeface="Arial" panose="020B0604020202020204" pitchFamily="34" charset="0"/>
              </a:rPr>
              <a:t>          can </a:t>
            </a:r>
            <a:r>
              <a:rPr lang="es-ES_tradnl" altLang="es-ES" sz="4400" kern="1200" dirty="0">
                <a:solidFill>
                  <a:srgbClr val="FF0000"/>
                </a:solidFill>
                <a:latin typeface="Comic Sans MS" panose="030F0702030302020204" pitchFamily="66" charset="0"/>
                <a:ea typeface="+mn-ea"/>
                <a:cs typeface="Arial" panose="020B0604020202020204" pitchFamily="34" charset="0"/>
              </a:rPr>
              <a:t>you see</a:t>
            </a:r>
          </a:p>
          <a:p>
            <a:pPr algn="ctr" defTabSz="685800" fontAlgn="base">
              <a:spcBef>
                <a:spcPct val="0"/>
              </a:spcBef>
              <a:spcAft>
                <a:spcPct val="0"/>
              </a:spcAft>
              <a:buClrTx/>
            </a:pPr>
            <a:r>
              <a:rPr lang="es-ES_tradnl" altLang="es-ES" sz="4400" kern="1200" dirty="0" smtClean="0">
                <a:solidFill>
                  <a:srgbClr val="FF0000"/>
                </a:solidFill>
                <a:latin typeface="Comic Sans MS" panose="030F0702030302020204" pitchFamily="66" charset="0"/>
                <a:ea typeface="+mn-ea"/>
                <a:cs typeface="Arial" panose="020B0604020202020204" pitchFamily="34" charset="0"/>
              </a:rPr>
              <a:t>       a </a:t>
            </a:r>
            <a:r>
              <a:rPr lang="es-ES_tradnl" altLang="es-ES" sz="4400" kern="1200" dirty="0">
                <a:solidFill>
                  <a:srgbClr val="FF0000"/>
                </a:solidFill>
                <a:latin typeface="Comic Sans MS" panose="030F0702030302020204" pitchFamily="66" charset="0"/>
                <a:ea typeface="+mn-ea"/>
                <a:cs typeface="Arial" panose="020B0604020202020204" pitchFamily="34" charset="0"/>
              </a:rPr>
              <a:t>tiger</a:t>
            </a:r>
          </a:p>
        </p:txBody>
      </p:sp>
      <p:pic>
        <p:nvPicPr>
          <p:cNvPr id="2" name="Picture 1"/>
          <p:cNvPicPr>
            <a:picLocks noChangeAspect="1"/>
          </p:cNvPicPr>
          <p:nvPr/>
        </p:nvPicPr>
        <p:blipFill>
          <a:blip r:embed="rId10"/>
          <a:stretch>
            <a:fillRect/>
          </a:stretch>
        </p:blipFill>
        <p:spPr>
          <a:xfrm>
            <a:off x="2501028" y="1885820"/>
            <a:ext cx="7158802" cy="4267460"/>
          </a:xfrm>
          <a:prstGeom prst="rect">
            <a:avLst/>
          </a:prstGeom>
        </p:spPr>
      </p:pic>
    </p:spTree>
    <p:extLst>
      <p:ext uri="{BB962C8B-B14F-4D97-AF65-F5344CB8AC3E}">
        <p14:creationId xmlns:p14="http://schemas.microsoft.com/office/powerpoint/2010/main" val="103056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grpId="0" nodeType="clickEffect">
                                  <p:stCondLst>
                                    <p:cond delay="0"/>
                                  </p:stCondLst>
                                  <p:childTnLst>
                                    <p:animMotion origin="layout" path="M -0.03007 0.03866 L -0.20703 0.11922 C -0.24362 0.13681 -0.29856 0.14422 -0.35638 0.14422 C -0.42213 0.14422 -0.47474 0.13681 -0.51145 0.11922 L -0.68684 0.03866 " pathEditMode="relative" rAng="0" ptsTypes="AAAAA">
                                      <p:cBhvr>
                                        <p:cTn id="28" dur="2000" fill="hold"/>
                                        <p:tgtEl>
                                          <p:spTgt spid="10"/>
                                        </p:tgtEl>
                                        <p:attrNameLst>
                                          <p:attrName>ppt_x</p:attrName>
                                          <p:attrName>ppt_y</p:attrName>
                                        </p:attrNameLst>
                                      </p:cBhvr>
                                      <p:rCtr x="-32839" y="5278"/>
                                    </p:animMotion>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lvl="0" algn="ctr" defTabSz="914377">
              <a:buClr>
                <a:srgbClr val="000000"/>
              </a:buClr>
            </a:pPr>
            <a:endParaRPr lang="en-US" sz="3700" b="1" kern="0" dirty="0">
              <a:solidFill>
                <a:srgbClr val="FF0000"/>
              </a:solidFill>
              <a:latin typeface="Comic Sans MS" panose="030F0702030302020204" pitchFamily="66" charset="0"/>
              <a:cs typeface="Arial"/>
              <a:sym typeface="Arial"/>
            </a:endParaRPr>
          </a:p>
        </p:txBody>
      </p:sp>
      <p:pic>
        <p:nvPicPr>
          <p:cNvPr id="12" name="Picture 11">
            <a:extLst>
              <a:ext uri="{FF2B5EF4-FFF2-40B4-BE49-F238E27FC236}">
                <a16:creationId xmlns="" xmlns:a16="http://schemas.microsoft.com/office/drawing/2014/main" id="{CDD038F0-0C5E-4B42-BFC5-E840D40CE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 xmlns:a16="http://schemas.microsoft.com/office/drawing/2014/main" id="{F11839C6-14E5-4EFB-AD41-3AF2D6942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 xmlns:a16="http://schemas.microsoft.com/office/drawing/2014/main" id="{50DF7B29-1F07-499B-89C7-D69CB48FA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defTabSz="914377">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 xmlns:a16="http://schemas.microsoft.com/office/drawing/2014/main" id="{F0638187-2B24-478E-8BDE-4026A0A0C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091" y="2218110"/>
            <a:ext cx="3830285" cy="1034541"/>
          </a:xfrm>
          <a:prstGeom prst="rect">
            <a:avLst/>
          </a:prstGeom>
        </p:spPr>
      </p:pic>
      <p:sp>
        <p:nvSpPr>
          <p:cNvPr id="22" name="TextBox 21">
            <a:extLst>
              <a:ext uri="{FF2B5EF4-FFF2-40B4-BE49-F238E27FC236}">
                <a16:creationId xmlns="" xmlns:a16="http://schemas.microsoft.com/office/drawing/2014/main" id="{641DFD89-493E-4D14-A13B-EE5BB5F18E0C}"/>
              </a:ext>
            </a:extLst>
          </p:cNvPr>
          <p:cNvSpPr txBox="1"/>
          <p:nvPr/>
        </p:nvSpPr>
        <p:spPr>
          <a:xfrm>
            <a:off x="5974087" y="2278182"/>
            <a:ext cx="3086457" cy="692489"/>
          </a:xfrm>
          <a:prstGeom prst="rect">
            <a:avLst/>
          </a:prstGeom>
          <a:noFill/>
        </p:spPr>
        <p:txBody>
          <a:bodyPr wrap="square" lIns="121912" tIns="60956" rIns="121912" bIns="60956" rtlCol="0">
            <a:spAutoFit/>
          </a:bodyPr>
          <a:lstStyle/>
          <a:p>
            <a:pPr algn="ctr" defTabSz="914377">
              <a:buClr>
                <a:srgbClr val="000000"/>
              </a:buClr>
              <a:buFont typeface="Arial"/>
              <a:buNone/>
            </a:pPr>
            <a:r>
              <a:rPr lang="en-US" sz="3700" b="1" kern="0">
                <a:solidFill>
                  <a:srgbClr val="FFDEDE"/>
                </a:solidFill>
                <a:latin typeface="Comic Sans MS" panose="030F0702030302020204" pitchFamily="66" charset="0"/>
                <a:cs typeface="Arial"/>
                <a:sym typeface="Arial"/>
              </a:rPr>
              <a:t>LESSON 1</a:t>
            </a:r>
            <a:endParaRPr lang="en-US" sz="3700" b="1" kern="0" dirty="0">
              <a:solidFill>
                <a:srgbClr val="FFDEDE"/>
              </a:solidFill>
              <a:latin typeface="Comic Sans MS" panose="030F0702030302020204" pitchFamily="66" charset="0"/>
              <a:cs typeface="Arial"/>
              <a:sym typeface="Arial"/>
            </a:endParaRPr>
          </a:p>
        </p:txBody>
      </p:sp>
      <p:sp>
        <p:nvSpPr>
          <p:cNvPr id="23" name="TextBox 22">
            <a:extLst>
              <a:ext uri="{FF2B5EF4-FFF2-40B4-BE49-F238E27FC236}">
                <a16:creationId xmlns=""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defTabSz="914377">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2" name="Rectangle 1"/>
          <p:cNvSpPr/>
          <p:nvPr/>
        </p:nvSpPr>
        <p:spPr>
          <a:xfrm>
            <a:off x="6577937" y="3068524"/>
            <a:ext cx="1802096" cy="584775"/>
          </a:xfrm>
          <a:prstGeom prst="rect">
            <a:avLst/>
          </a:prstGeom>
        </p:spPr>
        <p:txBody>
          <a:bodyPr wrap="none">
            <a:spAutoFit/>
          </a:bodyPr>
          <a:lstStyle/>
          <a:p>
            <a:pPr algn="ctr"/>
            <a:r>
              <a:rPr lang="vi-VN" sz="3200" b="1" dirty="0">
                <a:solidFill>
                  <a:srgbClr val="FF0000"/>
                </a:solidFill>
              </a:rPr>
              <a:t>Period 2</a:t>
            </a:r>
          </a:p>
        </p:txBody>
      </p:sp>
    </p:spTree>
    <p:extLst>
      <p:ext uri="{BB962C8B-B14F-4D97-AF65-F5344CB8AC3E}">
        <p14:creationId xmlns:p14="http://schemas.microsoft.com/office/powerpoint/2010/main" val="297063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 name="Rectangle 4"/>
          <p:cNvSpPr/>
          <p:nvPr/>
        </p:nvSpPr>
        <p:spPr>
          <a:xfrm>
            <a:off x="10853006" y="5689984"/>
            <a:ext cx="371366" cy="43785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p:cNvPicPr>
            <a:picLocks noChangeAspect="1"/>
          </p:cNvPicPr>
          <p:nvPr/>
        </p:nvPicPr>
        <p:blipFill>
          <a:blip r:embed="rId3"/>
          <a:stretch>
            <a:fillRect/>
          </a:stretch>
        </p:blipFill>
        <p:spPr>
          <a:xfrm>
            <a:off x="598193" y="0"/>
            <a:ext cx="11173375" cy="6858000"/>
          </a:xfrm>
          <a:prstGeom prst="rect">
            <a:avLst/>
          </a:prstGeom>
        </p:spPr>
      </p:pic>
      <p:sp>
        <p:nvSpPr>
          <p:cNvPr id="4" name="Rectangle 3"/>
          <p:cNvSpPr/>
          <p:nvPr/>
        </p:nvSpPr>
        <p:spPr>
          <a:xfrm>
            <a:off x="3497277" y="2382551"/>
            <a:ext cx="2376473"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peacock</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1" name="Rectangle 30"/>
          <p:cNvSpPr/>
          <p:nvPr/>
        </p:nvSpPr>
        <p:spPr>
          <a:xfrm>
            <a:off x="9796510" y="2364745"/>
            <a:ext cx="2376473"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horse</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2" name="Rectangle 31"/>
          <p:cNvSpPr/>
          <p:nvPr/>
        </p:nvSpPr>
        <p:spPr>
          <a:xfrm>
            <a:off x="4468832" y="5518077"/>
            <a:ext cx="1188236"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see</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3" name="Rectangle 32"/>
          <p:cNvSpPr/>
          <p:nvPr/>
        </p:nvSpPr>
        <p:spPr>
          <a:xfrm>
            <a:off x="3220001" y="6127400"/>
            <a:ext cx="3158309"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monkey</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6" name="Rectangle 35"/>
          <p:cNvSpPr/>
          <p:nvPr/>
        </p:nvSpPr>
        <p:spPr>
          <a:xfrm>
            <a:off x="9115989" y="5539821"/>
            <a:ext cx="2981223" cy="646331"/>
          </a:xfrm>
          <a:prstGeom prst="rect">
            <a:avLst/>
          </a:prstGeom>
        </p:spPr>
        <p:txBody>
          <a:bodyPr wrap="square">
            <a:spAutoFit/>
          </a:bodyPr>
          <a:lstStyle/>
          <a:p>
            <a:pPr lvl="0" defTabSz="914377"/>
            <a:r>
              <a:rPr lang="en-US" altLang="zh-CN" sz="3600" b="1">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can you see?</a:t>
            </a:r>
            <a:endParaRPr lang="zh-CN" altLang="en-US" sz="48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7" name="Rectangle 36"/>
          <p:cNvSpPr/>
          <p:nvPr/>
        </p:nvSpPr>
        <p:spPr>
          <a:xfrm>
            <a:off x="9849620" y="6106773"/>
            <a:ext cx="3158309"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tiger</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8563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825503" y="1658681"/>
              <a:ext cx="810404" cy="597247"/>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35860" y="2527480"/>
            <a:ext cx="7850425" cy="1107996"/>
          </a:xfrm>
          <a:prstGeom prst="rect">
            <a:avLst/>
          </a:prstGeom>
          <a:noFill/>
        </p:spPr>
        <p:txBody>
          <a:bodyPr wrap="square" rtlCol="0">
            <a:spAutoFit/>
          </a:bodyPr>
          <a:lstStyle/>
          <a:p>
            <a:pPr algn="ct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Let’s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play.</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95908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4338"/>
            <a:ext cx="12192000" cy="5700712"/>
          </a:xfrm>
          <a:prstGeom prst="rect">
            <a:avLst/>
          </a:prstGeom>
        </p:spPr>
      </p:pic>
    </p:spTree>
    <p:extLst>
      <p:ext uri="{BB962C8B-B14F-4D97-AF65-F5344CB8AC3E}">
        <p14:creationId xmlns:p14="http://schemas.microsoft.com/office/powerpoint/2010/main" val="2991053507"/>
      </p:ext>
    </p:extLst>
  </p:cSld>
  <p:clrMapOvr>
    <a:masterClrMapping/>
  </p:clrMapOvr>
  <p:transition spd="slow" advClick="0" advTm="200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828C18C-B046-5BAA-3D0D-8664AB4BF44A}"/>
              </a:ext>
            </a:extLst>
          </p:cNvPr>
          <p:cNvPicPr>
            <a:picLocks noChangeAspect="1"/>
          </p:cNvPicPr>
          <p:nvPr/>
        </p:nvPicPr>
        <p:blipFill>
          <a:blip r:embed="rId4"/>
          <a:stretch>
            <a:fillRect/>
          </a:stretch>
        </p:blipFill>
        <p:spPr>
          <a:xfrm flipH="1">
            <a:off x="8001000" y="494149"/>
            <a:ext cx="2152650" cy="2124075"/>
          </a:xfrm>
          <a:prstGeom prst="rect">
            <a:avLst/>
          </a:prstGeom>
        </p:spPr>
      </p:pic>
      <p:sp>
        <p:nvSpPr>
          <p:cNvPr id="7" name="Thought Bubble: Cloud 6">
            <a:extLst>
              <a:ext uri="{FF2B5EF4-FFF2-40B4-BE49-F238E27FC236}">
                <a16:creationId xmlns=""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peacock</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 xmlns:a16="http://schemas.microsoft.com/office/drawing/2014/main" id="{6AC987D0-726D-B2BF-E3C6-BEA3A9079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050" y="3165912"/>
            <a:ext cx="6019800" cy="3867150"/>
          </a:xfrm>
          <a:prstGeom prst="rect">
            <a:avLst/>
          </a:prstGeom>
        </p:spPr>
      </p:pic>
    </p:spTree>
    <p:extLst>
      <p:ext uri="{BB962C8B-B14F-4D97-AF65-F5344CB8AC3E}">
        <p14:creationId xmlns:p14="http://schemas.microsoft.com/office/powerpoint/2010/main" val="1906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6" dur="2000" fill="hold"/>
                                        <p:tgtEl>
                                          <p:spTgt spid="8"/>
                                        </p:tgtEl>
                                        <p:attrNameLst>
                                          <p:attrName>ppt_x</p:attrName>
                                          <p:attrName>ppt_y</p:attrName>
                                        </p:attrNameLst>
                                      </p:cBhvr>
                                      <p:rCtr x="-16745" y="8449"/>
                                    </p:animMotion>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C7745EF-C185-C4C9-986D-C0CCE32B154F}"/>
              </a:ext>
            </a:extLst>
          </p:cNvPr>
          <p:cNvPicPr>
            <a:picLocks noChangeAspect="1"/>
          </p:cNvPicPr>
          <p:nvPr/>
        </p:nvPicPr>
        <p:blipFill>
          <a:blip r:embed="rId4"/>
          <a:stretch>
            <a:fillRect/>
          </a:stretch>
        </p:blipFill>
        <p:spPr>
          <a:xfrm>
            <a:off x="8240591" y="275954"/>
            <a:ext cx="1673466" cy="2440472"/>
          </a:xfrm>
          <a:prstGeom prst="rect">
            <a:avLst/>
          </a:prstGeom>
        </p:spPr>
      </p:pic>
      <p:pic>
        <p:nvPicPr>
          <p:cNvPr id="5" name="Picture 4">
            <a:extLst>
              <a:ext uri="{FF2B5EF4-FFF2-40B4-BE49-F238E27FC236}">
                <a16:creationId xmlns="" xmlns:a16="http://schemas.microsoft.com/office/drawing/2014/main" id="{32EB3110-6DD2-CD35-FC85-EA83CC12F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742" y="2838450"/>
            <a:ext cx="4314825" cy="4019550"/>
          </a:xfrm>
          <a:prstGeom prst="rect">
            <a:avLst/>
          </a:prstGeom>
        </p:spPr>
      </p:pic>
      <p:sp>
        <p:nvSpPr>
          <p:cNvPr id="7" name="Thought Bubble: Cloud 6">
            <a:extLst>
              <a:ext uri="{FF2B5EF4-FFF2-40B4-BE49-F238E27FC236}">
                <a16:creationId xmlns=""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tiger</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3505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1" dur="2000" fill="hold"/>
                                        <p:tgtEl>
                                          <p:spTgt spid="8"/>
                                        </p:tgtEl>
                                        <p:attrNameLst>
                                          <p:attrName>ppt_x</p:attrName>
                                          <p:attrName>ppt_y</p:attrName>
                                        </p:attrNameLst>
                                      </p:cBhvr>
                                      <p:rCtr x="-16745" y="8449"/>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604272-7BAA-898B-68B0-52602055FCA4}"/>
              </a:ext>
            </a:extLst>
          </p:cNvPr>
          <p:cNvPicPr>
            <a:picLocks noChangeAspect="1"/>
          </p:cNvPicPr>
          <p:nvPr/>
        </p:nvPicPr>
        <p:blipFill>
          <a:blip r:embed="rId4"/>
          <a:stretch>
            <a:fillRect/>
          </a:stretch>
        </p:blipFill>
        <p:spPr>
          <a:xfrm>
            <a:off x="7847817" y="264162"/>
            <a:ext cx="2193562" cy="2624666"/>
          </a:xfrm>
          <a:prstGeom prst="rect">
            <a:avLst/>
          </a:prstGeom>
          <a:ln>
            <a:noFill/>
          </a:ln>
          <a:effectLst>
            <a:softEdge rad="112500"/>
          </a:effectLst>
        </p:spPr>
      </p:pic>
      <p:sp>
        <p:nvSpPr>
          <p:cNvPr id="7" name="Thought Bubble: Cloud 6">
            <a:extLst>
              <a:ext uri="{FF2B5EF4-FFF2-40B4-BE49-F238E27FC236}">
                <a16:creationId xmlns=""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horse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 xmlns:a16="http://schemas.microsoft.com/office/drawing/2014/main" id="{E4FFE510-3766-B80D-E0BD-B6146913A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8866" y="2451781"/>
            <a:ext cx="8556867" cy="7888652"/>
          </a:xfrm>
          <a:prstGeom prst="rect">
            <a:avLst/>
          </a:prstGeom>
        </p:spPr>
      </p:pic>
    </p:spTree>
    <p:extLst>
      <p:ext uri="{BB962C8B-B14F-4D97-AF65-F5344CB8AC3E}">
        <p14:creationId xmlns:p14="http://schemas.microsoft.com/office/powerpoint/2010/main" val="16657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1" dur="2000" fill="hold"/>
                                        <p:tgtEl>
                                          <p:spTgt spid="8"/>
                                        </p:tgtEl>
                                        <p:attrNameLst>
                                          <p:attrName>ppt_x</p:attrName>
                                          <p:attrName>ppt_y</p:attrName>
                                        </p:attrNameLst>
                                      </p:cBhvr>
                                      <p:rCtr x="-16745" y="8449"/>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76522" y="213304"/>
            <a:ext cx="6814539" cy="4902095"/>
            <a:chOff x="1121089" y="1070084"/>
            <a:chExt cx="4590879" cy="2123838"/>
          </a:xfrm>
        </p:grpSpPr>
        <p:grpSp>
          <p:nvGrpSpPr>
            <p:cNvPr id="19" name="组合 18"/>
            <p:cNvGrpSpPr/>
            <p:nvPr/>
          </p:nvGrpSpPr>
          <p:grpSpPr>
            <a:xfrm>
              <a:off x="1121089" y="1070084"/>
              <a:ext cx="4590879" cy="2123838"/>
              <a:chOff x="1130922" y="1335555"/>
              <a:chExt cx="4590879" cy="2123838"/>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335555"/>
                <a:ext cx="1546414" cy="1323257"/>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58525" y="1768633"/>
              <a:ext cx="795396" cy="406701"/>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710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3452" y="1023889"/>
            <a:ext cx="1480533" cy="628651"/>
          </a:xfrm>
          <a:prstGeom prst="rect">
            <a:avLst/>
          </a:prstGeom>
        </p:spPr>
      </p:pic>
      <p:sp>
        <p:nvSpPr>
          <p:cNvPr id="24" name="文本框 19"/>
          <p:cNvSpPr txBox="1"/>
          <p:nvPr/>
        </p:nvSpPr>
        <p:spPr>
          <a:xfrm>
            <a:off x="3352657" y="2639723"/>
            <a:ext cx="6381328"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Fun corner </a:t>
            </a:r>
          </a:p>
          <a:p>
            <a:pPr algn="ctr" defTabSz="914377"/>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and </a:t>
            </a:r>
            <a:r>
              <a:rPr lang="en-US" altLang="zh-CN" sz="8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wrap-up</a:t>
            </a:r>
            <a:endPar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277214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sp>
        <p:nvSpPr>
          <p:cNvPr id="23" name="TextBox 22">
            <a:extLst>
              <a:ext uri="{FF2B5EF4-FFF2-40B4-BE49-F238E27FC236}">
                <a16:creationId xmlns="" xmlns:a16="http://schemas.microsoft.com/office/drawing/2014/main" id="{A54B51B9-C265-45A0-B217-028C10585EA7}"/>
              </a:ext>
            </a:extLst>
          </p:cNvPr>
          <p:cNvSpPr txBox="1"/>
          <p:nvPr/>
        </p:nvSpPr>
        <p:spPr>
          <a:xfrm>
            <a:off x="2602699" y="498654"/>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defTabSz="914377">
              <a:buClr>
                <a:srgbClr val="000000"/>
              </a:buClr>
              <a:buFont typeface="Arial"/>
              <a:buNone/>
            </a:pPr>
            <a:r>
              <a:rPr lang="en-US" sz="9600" b="1" kern="0">
                <a:solidFill>
                  <a:srgbClr val="F9A128"/>
                </a:solidFill>
                <a:effectLst>
                  <a:outerShdw blurRad="38100" dist="38100" dir="2700000" algn="tl">
                    <a:srgbClr val="000000">
                      <a:alpha val="43137"/>
                    </a:srgbClr>
                  </a:outerShdw>
                </a:effectLst>
                <a:latin typeface="Comic Sans MS" panose="030F0702030302020204" pitchFamily="66" charset="0"/>
                <a:cs typeface="Arial"/>
                <a:sym typeface="Arial"/>
              </a:rPr>
              <a:t>Tic tac toe</a:t>
            </a:r>
            <a:endParaRPr lang="en-US" sz="9600" b="1" kern="0" dirty="0">
              <a:solidFill>
                <a:srgbClr val="F9A128"/>
              </a:solidFill>
              <a:effectLst>
                <a:outerShdw blurRad="38100" dist="38100" dir="2700000" algn="tl">
                  <a:srgbClr val="000000">
                    <a:alpha val="43137"/>
                  </a:srgbClr>
                </a:outerShdw>
              </a:effectLst>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06" y="2427150"/>
            <a:ext cx="10598535" cy="4966427"/>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21" y="3272745"/>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80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pic>
        <p:nvPicPr>
          <p:cNvPr id="8" name="Picture 7">
            <a:extLst>
              <a:ext uri="{FF2B5EF4-FFF2-40B4-BE49-F238E27FC236}">
                <a16:creationId xmlns="" xmlns:a16="http://schemas.microsoft.com/office/drawing/2014/main" id="{5765AD20-0E94-9F9F-8E50-FECFCBDF05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5036581" y="3053786"/>
            <a:ext cx="2290327" cy="2992070"/>
          </a:xfrm>
          <a:prstGeom prst="rect">
            <a:avLst/>
          </a:prstGeom>
        </p:spPr>
      </p:pic>
      <p:pic>
        <p:nvPicPr>
          <p:cNvPr id="9" name="Picture 8">
            <a:extLst>
              <a:ext uri="{FF2B5EF4-FFF2-40B4-BE49-F238E27FC236}">
                <a16:creationId xmlns="" xmlns:a16="http://schemas.microsoft.com/office/drawing/2014/main" id="{676F3B6F-EDC2-5BF1-1DC2-5E9955B83D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11963294" y="3758483"/>
            <a:ext cx="5443874" cy="3395789"/>
          </a:xfrm>
          <a:prstGeom prst="rect">
            <a:avLst/>
          </a:prstGeom>
        </p:spPr>
      </p:pic>
      <p:sp>
        <p:nvSpPr>
          <p:cNvPr id="2" name="Speech Bubble: Rectangle 1">
            <a:extLst>
              <a:ext uri="{FF2B5EF4-FFF2-40B4-BE49-F238E27FC236}">
                <a16:creationId xmlns=""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4">
                      <a:satMod val="175000"/>
                      <a:alpha val="40000"/>
                    </a:schemeClr>
                  </a:glow>
                </a:effectLst>
              </a:rPr>
              <a:t>a horse!</a:t>
            </a:r>
          </a:p>
        </p:txBody>
      </p:sp>
      <p:sp>
        <p:nvSpPr>
          <p:cNvPr id="11" name="Speech Bubble: Rectangle 10">
            <a:extLst>
              <a:ext uri="{FF2B5EF4-FFF2-40B4-BE49-F238E27FC236}">
                <a16:creationId xmlns=""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1">
                      <a:satMod val="175000"/>
                      <a:alpha val="40000"/>
                    </a:schemeClr>
                  </a:glow>
                </a:effectLst>
              </a:rPr>
              <a:t>a horse!</a:t>
            </a:r>
          </a:p>
        </p:txBody>
      </p:sp>
      <p:pic>
        <p:nvPicPr>
          <p:cNvPr id="12" name="Picture 7">
            <a:extLst>
              <a:ext uri="{FF2B5EF4-FFF2-40B4-BE49-F238E27FC236}">
                <a16:creationId xmlns="" xmlns:a16="http://schemas.microsoft.com/office/drawing/2014/main" id="{063FEDE3-4DFC-49B2-B231-18BF3EAE66E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55406" y="999037"/>
            <a:ext cx="2081186" cy="771106"/>
          </a:xfrm>
          <a:prstGeom prst="rect">
            <a:avLst/>
          </a:prstGeom>
        </p:spPr>
      </p:pic>
    </p:spTree>
    <p:extLst>
      <p:ext uri="{BB962C8B-B14F-4D97-AF65-F5344CB8AC3E}">
        <p14:creationId xmlns:p14="http://schemas.microsoft.com/office/powerpoint/2010/main" val="3236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25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vol="100000">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pic>
        <p:nvPicPr>
          <p:cNvPr id="8" name="Picture 7">
            <a:extLst>
              <a:ext uri="{FF2B5EF4-FFF2-40B4-BE49-F238E27FC236}">
                <a16:creationId xmlns="" xmlns:a16="http://schemas.microsoft.com/office/drawing/2014/main" id="{5765AD20-0E94-9F9F-8E50-FECFCBDF05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13348137" y="993738"/>
            <a:ext cx="2290327" cy="2992070"/>
          </a:xfrm>
          <a:prstGeom prst="rect">
            <a:avLst/>
          </a:prstGeom>
        </p:spPr>
      </p:pic>
      <p:pic>
        <p:nvPicPr>
          <p:cNvPr id="9" name="Picture 8">
            <a:extLst>
              <a:ext uri="{FF2B5EF4-FFF2-40B4-BE49-F238E27FC236}">
                <a16:creationId xmlns="" xmlns:a16="http://schemas.microsoft.com/office/drawing/2014/main" id="{676F3B6F-EDC2-5BF1-1DC2-5E9955B83D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4511627" y="3103729"/>
            <a:ext cx="4090063" cy="2551306"/>
          </a:xfrm>
          <a:prstGeom prst="rect">
            <a:avLst/>
          </a:prstGeom>
        </p:spPr>
      </p:pic>
      <p:sp>
        <p:nvSpPr>
          <p:cNvPr id="2" name="Speech Bubble: Rectangle 1">
            <a:extLst>
              <a:ext uri="{FF2B5EF4-FFF2-40B4-BE49-F238E27FC236}">
                <a16:creationId xmlns=""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4">
                      <a:satMod val="175000"/>
                      <a:alpha val="40000"/>
                    </a:schemeClr>
                  </a:glow>
                </a:effectLst>
              </a:rPr>
              <a:t>a tiger!</a:t>
            </a:r>
          </a:p>
        </p:txBody>
      </p:sp>
      <p:sp>
        <p:nvSpPr>
          <p:cNvPr id="11" name="Speech Bubble: Rectangle 10">
            <a:extLst>
              <a:ext uri="{FF2B5EF4-FFF2-40B4-BE49-F238E27FC236}">
                <a16:creationId xmlns=""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1">
                      <a:satMod val="175000"/>
                      <a:alpha val="40000"/>
                    </a:schemeClr>
                  </a:glow>
                </a:effectLst>
              </a:rPr>
              <a:t>a tiger!</a:t>
            </a:r>
          </a:p>
        </p:txBody>
      </p:sp>
      <p:pic>
        <p:nvPicPr>
          <p:cNvPr id="13" name="Picture 8">
            <a:extLst>
              <a:ext uri="{FF2B5EF4-FFF2-40B4-BE49-F238E27FC236}">
                <a16:creationId xmlns="" xmlns:a16="http://schemas.microsoft.com/office/drawing/2014/main" id="{AD675B6C-CB9D-8B50-3E76-2B38AA1CF3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11416" y="799570"/>
            <a:ext cx="3599013" cy="1190485"/>
          </a:xfrm>
          <a:prstGeom prst="rect">
            <a:avLst/>
          </a:prstGeom>
        </p:spPr>
      </p:pic>
    </p:spTree>
    <p:extLst>
      <p:ext uri="{BB962C8B-B14F-4D97-AF65-F5344CB8AC3E}">
        <p14:creationId xmlns:p14="http://schemas.microsoft.com/office/powerpoint/2010/main" val="34386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75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089307" y="1647432"/>
              <a:ext cx="646479" cy="573246"/>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15042" y="2286238"/>
            <a:ext cx="4635883" cy="1938992"/>
          </a:xfrm>
          <a:prstGeom prst="rect">
            <a:avLst/>
          </a:prstGeom>
          <a:noFill/>
        </p:spPr>
        <p:txBody>
          <a:bodyPr wrap="square" rtlCol="0">
            <a:spAutoFit/>
          </a:bodyPr>
          <a:lstStyle/>
          <a:p>
            <a:pPr algn="ctr" defTabSz="914377"/>
            <a:r>
              <a:rPr lang="en-US" altLang="zh-CN" sz="6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Warm-up and review </a:t>
            </a:r>
            <a:endParaRPr lang="zh-CN" altLang="en-US" sz="6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619255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sp>
        <p:nvSpPr>
          <p:cNvPr id="2" name="Speech Bubble: Rectangle 1">
            <a:extLst>
              <a:ext uri="{FF2B5EF4-FFF2-40B4-BE49-F238E27FC236}">
                <a16:creationId xmlns=""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peacock!</a:t>
            </a:r>
          </a:p>
        </p:txBody>
      </p:sp>
      <p:sp>
        <p:nvSpPr>
          <p:cNvPr id="11" name="Speech Bubble: Rectangle 10">
            <a:extLst>
              <a:ext uri="{FF2B5EF4-FFF2-40B4-BE49-F238E27FC236}">
                <a16:creationId xmlns=""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peacock!</a:t>
            </a:r>
          </a:p>
        </p:txBody>
      </p:sp>
      <p:pic>
        <p:nvPicPr>
          <p:cNvPr id="12" name="Picture 7">
            <a:extLst>
              <a:ext uri="{FF2B5EF4-FFF2-40B4-BE49-F238E27FC236}">
                <a16:creationId xmlns="" xmlns:a16="http://schemas.microsoft.com/office/drawing/2014/main" id="{063FEDE3-4DFC-49B2-B231-18BF3EAE66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55406" y="999037"/>
            <a:ext cx="2081186" cy="771106"/>
          </a:xfrm>
          <a:prstGeom prst="rect">
            <a:avLst/>
          </a:prstGeom>
        </p:spPr>
      </p:pic>
      <p:pic>
        <p:nvPicPr>
          <p:cNvPr id="13" name="Picture 12">
            <a:extLst>
              <a:ext uri="{FF2B5EF4-FFF2-40B4-BE49-F238E27FC236}">
                <a16:creationId xmlns="" xmlns:a16="http://schemas.microsoft.com/office/drawing/2014/main" id="{4DA33503-27C3-0BA4-776B-D218EBFD0840}"/>
              </a:ext>
            </a:extLst>
          </p:cNvPr>
          <p:cNvPicPr>
            <a:picLocks noChangeAspect="1"/>
          </p:cNvPicPr>
          <p:nvPr/>
        </p:nvPicPr>
        <p:blipFill>
          <a:blip r:embed="rId8"/>
          <a:stretch>
            <a:fillRect/>
          </a:stretch>
        </p:blipFill>
        <p:spPr>
          <a:xfrm flipH="1">
            <a:off x="5314950" y="3427493"/>
            <a:ext cx="2152650" cy="2124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0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25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vol="100000">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sp>
        <p:nvSpPr>
          <p:cNvPr id="2" name="Speech Bubble: Rectangle 1">
            <a:extLst>
              <a:ext uri="{FF2B5EF4-FFF2-40B4-BE49-F238E27FC236}">
                <a16:creationId xmlns=""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monkey!</a:t>
            </a:r>
          </a:p>
        </p:txBody>
      </p:sp>
      <p:sp>
        <p:nvSpPr>
          <p:cNvPr id="11" name="Speech Bubble: Rectangle 10">
            <a:extLst>
              <a:ext uri="{FF2B5EF4-FFF2-40B4-BE49-F238E27FC236}">
                <a16:creationId xmlns=""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monkey!</a:t>
            </a:r>
          </a:p>
        </p:txBody>
      </p:sp>
      <p:pic>
        <p:nvPicPr>
          <p:cNvPr id="13" name="Picture 8">
            <a:extLst>
              <a:ext uri="{FF2B5EF4-FFF2-40B4-BE49-F238E27FC236}">
                <a16:creationId xmlns="" xmlns:a16="http://schemas.microsoft.com/office/drawing/2014/main" id="{AD675B6C-CB9D-8B50-3E76-2B38AA1CF3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11416" y="799570"/>
            <a:ext cx="3599013" cy="1190485"/>
          </a:xfrm>
          <a:prstGeom prst="rect">
            <a:avLst/>
          </a:prstGeom>
        </p:spPr>
      </p:pic>
      <p:pic>
        <p:nvPicPr>
          <p:cNvPr id="4" name="Picture 3">
            <a:extLst>
              <a:ext uri="{FF2B5EF4-FFF2-40B4-BE49-F238E27FC236}">
                <a16:creationId xmlns="" xmlns:a16="http://schemas.microsoft.com/office/drawing/2014/main" id="{58641A5F-E3AC-6A70-C4C4-8B5F611F4701}"/>
              </a:ext>
            </a:extLst>
          </p:cNvPr>
          <p:cNvPicPr>
            <a:picLocks noChangeAspect="1"/>
          </p:cNvPicPr>
          <p:nvPr/>
        </p:nvPicPr>
        <p:blipFill>
          <a:blip r:embed="rId8"/>
          <a:stretch>
            <a:fillRect/>
          </a:stretch>
        </p:blipFill>
        <p:spPr>
          <a:xfrm>
            <a:off x="4724150" y="3429000"/>
            <a:ext cx="3581900" cy="2019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66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75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Play Again Button"/>
          <p:cNvSpPr/>
          <p:nvPr/>
        </p:nvSpPr>
        <p:spPr>
          <a:xfrm>
            <a:off x="10219334" y="6129000"/>
            <a:ext cx="1800000" cy="540000"/>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Arial" panose="020B0604020202020204" pitchFamily="34" charset="0"/>
                <a:cs typeface="Arial" panose="020B0604020202020204" pitchFamily="34" charset="0"/>
              </a:rPr>
              <a:t>PLAY AGAIN</a:t>
            </a:r>
          </a:p>
        </p:txBody>
      </p:sp>
      <p:sp>
        <p:nvSpPr>
          <p:cNvPr id="4" name="X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p>
        </p:txBody>
      </p:sp>
      <p:sp>
        <p:nvSpPr>
          <p:cNvPr id="5" name="X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6" name="X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7" name="X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8" name="X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9" name="X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0" name="X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1" name="X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2" name="X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4" name="O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p>
        </p:txBody>
      </p:sp>
      <p:sp>
        <p:nvSpPr>
          <p:cNvPr id="15" name="O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6" name="O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7" name="O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8" name="O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9" name="O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0" name="O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1" name="O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2" name="O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3" name="Text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1</a:t>
            </a:r>
          </a:p>
        </p:txBody>
      </p:sp>
      <p:sp>
        <p:nvSpPr>
          <p:cNvPr id="24" name="Text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2</a:t>
            </a:r>
            <a:endParaRPr lang="en-GB" sz="4000" dirty="0">
              <a:solidFill>
                <a:srgbClr val="FF0000"/>
              </a:solidFill>
              <a:latin typeface="Arial" panose="020B0604020202020204" pitchFamily="34" charset="0"/>
              <a:cs typeface="Arial" panose="020B0604020202020204" pitchFamily="34" charset="0"/>
            </a:endParaRPr>
          </a:p>
        </p:txBody>
      </p:sp>
      <p:sp>
        <p:nvSpPr>
          <p:cNvPr id="25" name="Text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3</a:t>
            </a:r>
            <a:endParaRPr lang="en-GB" sz="4000" dirty="0">
              <a:solidFill>
                <a:srgbClr val="FF0000"/>
              </a:solidFill>
              <a:latin typeface="Arial" panose="020B0604020202020204" pitchFamily="34" charset="0"/>
              <a:cs typeface="Arial" panose="020B0604020202020204" pitchFamily="34" charset="0"/>
            </a:endParaRPr>
          </a:p>
        </p:txBody>
      </p:sp>
      <p:sp>
        <p:nvSpPr>
          <p:cNvPr id="26" name="Text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4</a:t>
            </a:r>
            <a:endParaRPr lang="en-GB" sz="4000" dirty="0">
              <a:solidFill>
                <a:srgbClr val="FF0000"/>
              </a:solidFill>
              <a:latin typeface="Arial" panose="020B0604020202020204" pitchFamily="34" charset="0"/>
              <a:cs typeface="Arial" panose="020B0604020202020204" pitchFamily="34" charset="0"/>
            </a:endParaRPr>
          </a:p>
        </p:txBody>
      </p:sp>
      <p:sp>
        <p:nvSpPr>
          <p:cNvPr id="27" name="Text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5</a:t>
            </a:r>
            <a:endParaRPr lang="en-GB" sz="4000" dirty="0">
              <a:solidFill>
                <a:srgbClr val="FF0000"/>
              </a:solidFill>
              <a:latin typeface="Arial" panose="020B0604020202020204" pitchFamily="34" charset="0"/>
              <a:cs typeface="Arial" panose="020B0604020202020204" pitchFamily="34" charset="0"/>
            </a:endParaRPr>
          </a:p>
        </p:txBody>
      </p:sp>
      <p:sp>
        <p:nvSpPr>
          <p:cNvPr id="28" name="Text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6</a:t>
            </a:r>
            <a:endParaRPr lang="en-GB" sz="4000" dirty="0">
              <a:solidFill>
                <a:srgbClr val="FF0000"/>
              </a:solidFill>
              <a:latin typeface="Arial" panose="020B0604020202020204" pitchFamily="34" charset="0"/>
              <a:cs typeface="Arial" panose="020B0604020202020204" pitchFamily="34" charset="0"/>
            </a:endParaRPr>
          </a:p>
        </p:txBody>
      </p:sp>
      <p:sp>
        <p:nvSpPr>
          <p:cNvPr id="29" name="Text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7</a:t>
            </a:r>
            <a:endParaRPr lang="en-GB" sz="4000" dirty="0">
              <a:solidFill>
                <a:srgbClr val="FF0000"/>
              </a:solidFill>
              <a:latin typeface="Arial" panose="020B0604020202020204" pitchFamily="34" charset="0"/>
              <a:cs typeface="Arial" panose="020B0604020202020204" pitchFamily="34" charset="0"/>
            </a:endParaRPr>
          </a:p>
        </p:txBody>
      </p:sp>
      <p:sp>
        <p:nvSpPr>
          <p:cNvPr id="30" name="Text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8</a:t>
            </a:r>
            <a:endParaRPr lang="en-GB" sz="4000" dirty="0">
              <a:solidFill>
                <a:srgbClr val="FF0000"/>
              </a:solidFill>
              <a:latin typeface="Arial" panose="020B0604020202020204" pitchFamily="34" charset="0"/>
              <a:cs typeface="Arial" panose="020B0604020202020204" pitchFamily="34" charset="0"/>
            </a:endParaRPr>
          </a:p>
        </p:txBody>
      </p:sp>
      <p:sp>
        <p:nvSpPr>
          <p:cNvPr id="31" name="Text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9</a:t>
            </a:r>
            <a:endParaRPr lang="en-GB"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22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6"/>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7"/>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9"/>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19"/>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14" restart="whenNotActive" fill="hold" evtFilter="cancelBubble" nodeType="interactiveSeq">
                <p:stCondLst>
                  <p:cond evt="onClick" delay="0">
                    <p:tgtEl>
                      <p:spTgt spid="21"/>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21" restart="whenNotActive" fill="hold" evtFilter="cancelBubble" nodeType="interactiveSeq">
                <p:stCondLst>
                  <p:cond evt="onClick" delay="0">
                    <p:tgtEl>
                      <p:spTgt spid="22"/>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2"/>
                                        </p:tgtEl>
                                        <p:attrNameLst>
                                          <p:attrName>style.visibility</p:attrName>
                                        </p:attrNameLst>
                                      </p:cBhvr>
                                      <p:to>
                                        <p:strVal val="hidden"/>
                                      </p:to>
                                    </p:set>
                                  </p:childTnLst>
                                </p:cTn>
                              </p:par>
                              <p:par>
                                <p:cTn id="126" presetID="1" presetClass="entr" presetSubtype="0" fill="hold" grpId="0" nodeType="withEffect">
                                  <p:stCondLst>
                                    <p:cond delay="0"/>
                                  </p:stCondLst>
                                  <p:childTnLst>
                                    <p:set>
                                      <p:cBhvr>
                                        <p:cTn id="12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4"/>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
                                        </p:tgtEl>
                                        <p:attrNameLst>
                                          <p:attrName>style.visibility</p:attrName>
                                        </p:attrNameLst>
                                      </p:cBhvr>
                                      <p:to>
                                        <p:strVal val="hidden"/>
                                      </p:to>
                                    </p:set>
                                  </p:childTnLst>
                                </p:cTn>
                              </p:par>
                              <p:par>
                                <p:cTn id="133" presetID="1" presetClass="entr" presetSubtype="0" fill="hold" grpId="1" nodeType="withEffect">
                                  <p:stCondLst>
                                    <p:cond delay="0"/>
                                  </p:stCondLst>
                                  <p:childTnLst>
                                    <p:set>
                                      <p:cBhvr>
                                        <p:cTn id="134"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35" restart="whenNotActive" fill="hold" evtFilter="cancelBubble" nodeType="interactiveSeq">
                <p:stCondLst>
                  <p:cond evt="onClick" delay="0">
                    <p:tgtEl>
                      <p:spTgt spid="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5"/>
                                        </p:tgtEl>
                                        <p:attrNameLst>
                                          <p:attrName>style.visibility</p:attrName>
                                        </p:attrNameLst>
                                      </p:cBhvr>
                                      <p:to>
                                        <p:strVal val="hidden"/>
                                      </p:to>
                                    </p:set>
                                  </p:childTnLst>
                                </p:cTn>
                              </p:par>
                              <p:par>
                                <p:cTn id="140" presetID="1" presetClass="entr" presetSubtype="0" fill="hold" grpId="1" nodeType="withEffect">
                                  <p:stCondLst>
                                    <p:cond delay="0"/>
                                  </p:stCondLst>
                                  <p:childTnLst>
                                    <p:set>
                                      <p:cBhvr>
                                        <p:cTn id="14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42" restart="whenNotActive" fill="hold" evtFilter="cancelBubble" nodeType="interactiveSeq">
                <p:stCondLst>
                  <p:cond evt="onClick" delay="0">
                    <p:tgtEl>
                      <p:spTgt spid="6"/>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6"/>
                                        </p:tgtEl>
                                        <p:attrNameLst>
                                          <p:attrName>style.visibility</p:attrName>
                                        </p:attrNameLst>
                                      </p:cBhvr>
                                      <p:to>
                                        <p:strVal val="hidden"/>
                                      </p:to>
                                    </p:set>
                                  </p:childTnLst>
                                </p:cTn>
                              </p:par>
                              <p:par>
                                <p:cTn id="147" presetID="1" presetClass="entr" presetSubtype="0" fill="hold" grpId="1" nodeType="withEffect">
                                  <p:stCondLst>
                                    <p:cond delay="0"/>
                                  </p:stCondLst>
                                  <p:childTnLst>
                                    <p:set>
                                      <p:cBhvr>
                                        <p:cTn id="14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49" restart="whenNotActive" fill="hold" evtFilter="cancelBubble" nodeType="interactiveSeq">
                <p:stCondLst>
                  <p:cond evt="onClick" delay="0">
                    <p:tgtEl>
                      <p:spTgt spid="7"/>
                    </p:tgtEl>
                  </p:cond>
                </p:stCondLst>
                <p:endSync evt="end" delay="0">
                  <p:rtn val="all"/>
                </p:endSync>
                <p:childTnLst>
                  <p:par>
                    <p:cTn id="150" fill="hold">
                      <p:stCondLst>
                        <p:cond delay="0"/>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7"/>
                                        </p:tgtEl>
                                        <p:attrNameLst>
                                          <p:attrName>style.visibility</p:attrName>
                                        </p:attrNameLst>
                                      </p:cBhvr>
                                      <p:to>
                                        <p:strVal val="hidden"/>
                                      </p:to>
                                    </p:set>
                                  </p:childTnLst>
                                </p:cTn>
                              </p:par>
                              <p:par>
                                <p:cTn id="154" presetID="1" presetClass="entr" presetSubtype="0" fill="hold" grpId="1" nodeType="withEffect">
                                  <p:stCondLst>
                                    <p:cond delay="0"/>
                                  </p:stCondLst>
                                  <p:childTnLst>
                                    <p:set>
                                      <p:cBhvr>
                                        <p:cTn id="15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8"/>
                                        </p:tgtEl>
                                        <p:attrNameLst>
                                          <p:attrName>style.visibility</p:attrName>
                                        </p:attrNameLst>
                                      </p:cBhvr>
                                      <p:to>
                                        <p:strVal val="hidden"/>
                                      </p:to>
                                    </p:set>
                                  </p:childTnLst>
                                </p:cTn>
                              </p:par>
                              <p:par>
                                <p:cTn id="161" presetID="1" presetClass="entr" presetSubtype="0" fill="hold" grpId="1" nodeType="withEffect">
                                  <p:stCondLst>
                                    <p:cond delay="0"/>
                                  </p:stCondLst>
                                  <p:childTnLst>
                                    <p:set>
                                      <p:cBhvr>
                                        <p:cTn id="16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63" restart="whenNotActive" fill="hold" evtFilter="cancelBubble" nodeType="interactiveSeq">
                <p:stCondLst>
                  <p:cond evt="onClick" delay="0">
                    <p:tgtEl>
                      <p:spTgt spid="9"/>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1" nodeType="clickEffect">
                                  <p:stCondLst>
                                    <p:cond delay="0"/>
                                  </p:stCondLst>
                                  <p:childTnLst>
                                    <p:set>
                                      <p:cBhvr>
                                        <p:cTn id="167" dur="1" fill="hold">
                                          <p:stCondLst>
                                            <p:cond delay="0"/>
                                          </p:stCondLst>
                                        </p:cTn>
                                        <p:tgtEl>
                                          <p:spTgt spid="9"/>
                                        </p:tgtEl>
                                        <p:attrNameLst>
                                          <p:attrName>style.visibility</p:attrName>
                                        </p:attrNameLst>
                                      </p:cBhvr>
                                      <p:to>
                                        <p:strVal val="hidden"/>
                                      </p:to>
                                    </p:set>
                                  </p:childTnLst>
                                </p:cTn>
                              </p:par>
                              <p:par>
                                <p:cTn id="168" presetID="1" presetClass="entr" presetSubtype="0" fill="hold" grpId="1" nodeType="withEffect">
                                  <p:stCondLst>
                                    <p:cond delay="0"/>
                                  </p:stCondLst>
                                  <p:childTnLst>
                                    <p:set>
                                      <p:cBhvr>
                                        <p:cTn id="16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0"/>
                    </p:tgtEl>
                  </p:cond>
                </p:stCondLst>
                <p:endSync evt="end" delay="0">
                  <p:rtn val="all"/>
                </p:endSync>
                <p:childTnLst>
                  <p:par>
                    <p:cTn id="171" fill="hold">
                      <p:stCondLst>
                        <p:cond delay="0"/>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10"/>
                                        </p:tgtEl>
                                        <p:attrNameLst>
                                          <p:attrName>style.visibility</p:attrName>
                                        </p:attrNameLst>
                                      </p:cBhvr>
                                      <p:to>
                                        <p:strVal val="hidden"/>
                                      </p:to>
                                    </p:set>
                                  </p:childTnLst>
                                </p:cTn>
                              </p:par>
                              <p:par>
                                <p:cTn id="175" presetID="1" presetClass="entr" presetSubtype="0" fill="hold" grpId="1" nodeType="withEffect">
                                  <p:stCondLst>
                                    <p:cond delay="0"/>
                                  </p:stCondLst>
                                  <p:childTnLst>
                                    <p:set>
                                      <p:cBhvr>
                                        <p:cTn id="17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7" restart="whenNotActive" fill="hold" evtFilter="cancelBubble" nodeType="interactiveSeq">
                <p:stCondLst>
                  <p:cond evt="onClick" delay="0">
                    <p:tgtEl>
                      <p:spTgt spid="11"/>
                    </p:tgtEl>
                  </p:cond>
                </p:stCondLst>
                <p:endSync evt="end" delay="0">
                  <p:rtn val="all"/>
                </p:endSync>
                <p:childTnLst>
                  <p:par>
                    <p:cTn id="178" fill="hold">
                      <p:stCondLst>
                        <p:cond delay="0"/>
                      </p:stCondLst>
                      <p:childTnLst>
                        <p:par>
                          <p:cTn id="179" fill="hold">
                            <p:stCondLst>
                              <p:cond delay="0"/>
                            </p:stCondLst>
                            <p:childTnLst>
                              <p:par>
                                <p:cTn id="180" presetID="1" presetClass="exit" presetSubtype="0" fill="hold" grpId="1" nodeType="clickEffect">
                                  <p:stCondLst>
                                    <p:cond delay="0"/>
                                  </p:stCondLst>
                                  <p:childTnLst>
                                    <p:set>
                                      <p:cBhvr>
                                        <p:cTn id="181" dur="1" fill="hold">
                                          <p:stCondLst>
                                            <p:cond delay="0"/>
                                          </p:stCondLst>
                                        </p:cTn>
                                        <p:tgtEl>
                                          <p:spTgt spid="11"/>
                                        </p:tgtEl>
                                        <p:attrNameLst>
                                          <p:attrName>style.visibility</p:attrName>
                                        </p:attrNameLst>
                                      </p:cBhvr>
                                      <p:to>
                                        <p:strVal val="hidden"/>
                                      </p:to>
                                    </p:set>
                                  </p:childTnLst>
                                </p:cTn>
                              </p:par>
                              <p:par>
                                <p:cTn id="182" presetID="1" presetClass="entr" presetSubtype="0" fill="hold" grpId="1" nodeType="withEffect">
                                  <p:stCondLst>
                                    <p:cond delay="0"/>
                                  </p:stCondLst>
                                  <p:childTnLst>
                                    <p:set>
                                      <p:cBhvr>
                                        <p:cTn id="183"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84" restart="whenNotActive" fill="hold" evtFilter="cancelBubble" nodeType="interactiveSeq">
                <p:stCondLst>
                  <p:cond evt="onClick" delay="0">
                    <p:tgtEl>
                      <p:spTgt spid="12"/>
                    </p:tgtEl>
                  </p:cond>
                </p:stCondLst>
                <p:endSync evt="end" delay="0">
                  <p:rtn val="all"/>
                </p:endSync>
                <p:childTnLst>
                  <p:par>
                    <p:cTn id="185" fill="hold">
                      <p:stCondLst>
                        <p:cond delay="0"/>
                      </p:stCondLst>
                      <p:childTnLst>
                        <p:par>
                          <p:cTn id="186" fill="hold">
                            <p:stCondLst>
                              <p:cond delay="0"/>
                            </p:stCondLst>
                            <p:childTnLst>
                              <p:par>
                                <p:cTn id="187" presetID="1" presetClass="exit" presetSubtype="0" fill="hold" grpId="1" nodeType="clickEffect">
                                  <p:stCondLst>
                                    <p:cond delay="0"/>
                                  </p:stCondLst>
                                  <p:childTnLst>
                                    <p:set>
                                      <p:cBhvr>
                                        <p:cTn id="188" dur="1" fill="hold">
                                          <p:stCondLst>
                                            <p:cond delay="0"/>
                                          </p:stCondLst>
                                        </p:cTn>
                                        <p:tgtEl>
                                          <p:spTgt spid="12"/>
                                        </p:tgtEl>
                                        <p:attrNameLst>
                                          <p:attrName>style.visibility</p:attrName>
                                        </p:attrNameLst>
                                      </p:cBhvr>
                                      <p:to>
                                        <p:strVal val="hidden"/>
                                      </p:to>
                                    </p:set>
                                  </p:childTnLst>
                                </p:cTn>
                              </p:par>
                              <p:par>
                                <p:cTn id="189" presetID="1" presetClass="entr" presetSubtype="0" fill="hold" grpId="1" nodeType="withEffect">
                                  <p:stCondLst>
                                    <p:cond delay="0"/>
                                  </p:stCondLst>
                                  <p:childTnLst>
                                    <p:set>
                                      <p:cBhvr>
                                        <p:cTn id="19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1" restart="whenNotActive" fill="hold" evtFilter="cancelBubble" nodeType="interactiveSeq">
                <p:stCondLst>
                  <p:cond evt="onClick" delay="0">
                    <p:tgtEl>
                      <p:spTgt spid="34"/>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2" nodeType="clickEffect">
                                  <p:stCondLst>
                                    <p:cond delay="0"/>
                                  </p:stCondLst>
                                  <p:childTnLst>
                                    <p:set>
                                      <p:cBhvr>
                                        <p:cTn id="195" dur="1" fill="hold">
                                          <p:stCondLst>
                                            <p:cond delay="0"/>
                                          </p:stCondLst>
                                        </p:cTn>
                                        <p:tgtEl>
                                          <p:spTgt spid="14"/>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5"/>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6"/>
                                        </p:tgtEl>
                                        <p:attrNameLst>
                                          <p:attrName>style.visibility</p:attrName>
                                        </p:attrNameLst>
                                      </p:cBhvr>
                                      <p:to>
                                        <p:strVal val="hidden"/>
                                      </p:to>
                                    </p:set>
                                  </p:childTnLst>
                                </p:cTn>
                              </p:par>
                              <p:par>
                                <p:cTn id="200" presetID="1" presetClass="exit" presetSubtype="0" fill="hold" grpId="2" nodeType="withEffect">
                                  <p:stCondLst>
                                    <p:cond delay="0"/>
                                  </p:stCondLst>
                                  <p:childTnLst>
                                    <p:set>
                                      <p:cBhvr>
                                        <p:cTn id="201" dur="1" fill="hold">
                                          <p:stCondLst>
                                            <p:cond delay="0"/>
                                          </p:stCondLst>
                                        </p:cTn>
                                        <p:tgtEl>
                                          <p:spTgt spid="17"/>
                                        </p:tgtEl>
                                        <p:attrNameLst>
                                          <p:attrName>style.visibility</p:attrName>
                                        </p:attrNameLst>
                                      </p:cBhvr>
                                      <p:to>
                                        <p:strVal val="hidden"/>
                                      </p:to>
                                    </p:set>
                                  </p:childTnLst>
                                </p:cTn>
                              </p:par>
                              <p:par>
                                <p:cTn id="202" presetID="1" presetClass="exit" presetSubtype="0" fill="hold" grpId="2" nodeType="withEffect">
                                  <p:stCondLst>
                                    <p:cond delay="0"/>
                                  </p:stCondLst>
                                  <p:childTnLst>
                                    <p:set>
                                      <p:cBhvr>
                                        <p:cTn id="203" dur="1" fill="hold">
                                          <p:stCondLst>
                                            <p:cond delay="0"/>
                                          </p:stCondLst>
                                        </p:cTn>
                                        <p:tgtEl>
                                          <p:spTgt spid="18"/>
                                        </p:tgtEl>
                                        <p:attrNameLst>
                                          <p:attrName>style.visibility</p:attrName>
                                        </p:attrNameLst>
                                      </p:cBhvr>
                                      <p:to>
                                        <p:strVal val="hidden"/>
                                      </p:to>
                                    </p:set>
                                  </p:childTnLst>
                                </p:cTn>
                              </p:par>
                              <p:par>
                                <p:cTn id="204" presetID="1" presetClass="exit" presetSubtype="0" fill="hold" grpId="2" nodeType="withEffect">
                                  <p:stCondLst>
                                    <p:cond delay="0"/>
                                  </p:stCondLst>
                                  <p:childTnLst>
                                    <p:set>
                                      <p:cBhvr>
                                        <p:cTn id="205" dur="1" fill="hold">
                                          <p:stCondLst>
                                            <p:cond delay="0"/>
                                          </p:stCondLst>
                                        </p:cTn>
                                        <p:tgtEl>
                                          <p:spTgt spid="19"/>
                                        </p:tgtEl>
                                        <p:attrNameLst>
                                          <p:attrName>style.visibility</p:attrName>
                                        </p:attrNameLst>
                                      </p:cBhvr>
                                      <p:to>
                                        <p:strVal val="hidden"/>
                                      </p:to>
                                    </p:set>
                                  </p:childTnLst>
                                </p:cTn>
                              </p:par>
                              <p:par>
                                <p:cTn id="206" presetID="1" presetClass="exit" presetSubtype="0" fill="hold" grpId="2" nodeType="withEffect">
                                  <p:stCondLst>
                                    <p:cond delay="0"/>
                                  </p:stCondLst>
                                  <p:childTnLst>
                                    <p:set>
                                      <p:cBhvr>
                                        <p:cTn id="207" dur="1" fill="hold">
                                          <p:stCondLst>
                                            <p:cond delay="0"/>
                                          </p:stCondLst>
                                        </p:cTn>
                                        <p:tgtEl>
                                          <p:spTgt spid="20"/>
                                        </p:tgtEl>
                                        <p:attrNameLst>
                                          <p:attrName>style.visibility</p:attrName>
                                        </p:attrNameLst>
                                      </p:cBhvr>
                                      <p:to>
                                        <p:strVal val="hidden"/>
                                      </p:to>
                                    </p:set>
                                  </p:childTnLst>
                                </p:cTn>
                              </p:par>
                              <p:par>
                                <p:cTn id="208" presetID="1" presetClass="exit" presetSubtype="0" fill="hold" grpId="2" nodeType="withEffect">
                                  <p:stCondLst>
                                    <p:cond delay="0"/>
                                  </p:stCondLst>
                                  <p:childTnLst>
                                    <p:set>
                                      <p:cBhvr>
                                        <p:cTn id="209" dur="1" fill="hold">
                                          <p:stCondLst>
                                            <p:cond delay="0"/>
                                          </p:stCondLst>
                                        </p:cTn>
                                        <p:tgtEl>
                                          <p:spTgt spid="21"/>
                                        </p:tgtEl>
                                        <p:attrNameLst>
                                          <p:attrName>style.visibility</p:attrName>
                                        </p:attrNameLst>
                                      </p:cBhvr>
                                      <p:to>
                                        <p:strVal val="hidden"/>
                                      </p:to>
                                    </p:set>
                                  </p:childTnLst>
                                </p:cTn>
                              </p:par>
                              <p:par>
                                <p:cTn id="210" presetID="1" presetClass="exit" presetSubtype="0" fill="hold" grpId="2" nodeType="withEffect">
                                  <p:stCondLst>
                                    <p:cond delay="0"/>
                                  </p:stCondLst>
                                  <p:childTnLst>
                                    <p:set>
                                      <p:cBhvr>
                                        <p:cTn id="211" dur="1" fill="hold">
                                          <p:stCondLst>
                                            <p:cond delay="0"/>
                                          </p:stCondLst>
                                        </p:cTn>
                                        <p:tgtEl>
                                          <p:spTgt spid="22"/>
                                        </p:tgtEl>
                                        <p:attrNameLst>
                                          <p:attrName>style.visibility</p:attrName>
                                        </p:attrNameLst>
                                      </p:cBhvr>
                                      <p:to>
                                        <p:strVal val="hidden"/>
                                      </p:to>
                                    </p:set>
                                  </p:childTnLst>
                                </p:cTn>
                              </p:par>
                              <p:par>
                                <p:cTn id="212" presetID="1" presetClass="exit" presetSubtype="0" fill="hold" grpId="2" nodeType="withEffect">
                                  <p:stCondLst>
                                    <p:cond delay="0"/>
                                  </p:stCondLst>
                                  <p:childTnLst>
                                    <p:set>
                                      <p:cBhvr>
                                        <p:cTn id="213" dur="1" fill="hold">
                                          <p:stCondLst>
                                            <p:cond delay="0"/>
                                          </p:stCondLst>
                                        </p:cTn>
                                        <p:tgtEl>
                                          <p:spTgt spid="4"/>
                                        </p:tgtEl>
                                        <p:attrNameLst>
                                          <p:attrName>style.visibility</p:attrName>
                                        </p:attrNameLst>
                                      </p:cBhvr>
                                      <p:to>
                                        <p:strVal val="hidden"/>
                                      </p:to>
                                    </p:set>
                                  </p:childTnLst>
                                </p:cTn>
                              </p:par>
                              <p:par>
                                <p:cTn id="214" presetID="1" presetClass="exit" presetSubtype="0" fill="hold" grpId="2" nodeType="withEffect">
                                  <p:stCondLst>
                                    <p:cond delay="0"/>
                                  </p:stCondLst>
                                  <p:childTnLst>
                                    <p:set>
                                      <p:cBhvr>
                                        <p:cTn id="215" dur="1" fill="hold">
                                          <p:stCondLst>
                                            <p:cond delay="0"/>
                                          </p:stCondLst>
                                        </p:cTn>
                                        <p:tgtEl>
                                          <p:spTgt spid="5"/>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6"/>
                                        </p:tgtEl>
                                        <p:attrNameLst>
                                          <p:attrName>style.visibility</p:attrName>
                                        </p:attrNameLst>
                                      </p:cBhvr>
                                      <p:to>
                                        <p:strVal val="hidden"/>
                                      </p:to>
                                    </p:set>
                                  </p:childTnLst>
                                </p:cTn>
                              </p:par>
                              <p:par>
                                <p:cTn id="218" presetID="1" presetClass="exit" presetSubtype="0" fill="hold" grpId="2" nodeType="withEffect">
                                  <p:stCondLst>
                                    <p:cond delay="0"/>
                                  </p:stCondLst>
                                  <p:childTnLst>
                                    <p:set>
                                      <p:cBhvr>
                                        <p:cTn id="219" dur="1" fill="hold">
                                          <p:stCondLst>
                                            <p:cond delay="0"/>
                                          </p:stCondLst>
                                        </p:cTn>
                                        <p:tgtEl>
                                          <p:spTgt spid="7"/>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8"/>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9"/>
                                        </p:tgtEl>
                                        <p:attrNameLst>
                                          <p:attrName>style.visibility</p:attrName>
                                        </p:attrNameLst>
                                      </p:cBhvr>
                                      <p:to>
                                        <p:strVal val="hidden"/>
                                      </p:to>
                                    </p:set>
                                  </p:childTnLst>
                                </p:cTn>
                              </p:par>
                              <p:par>
                                <p:cTn id="224" presetID="1" presetClass="exit" presetSubtype="0" fill="hold" grpId="2" nodeType="withEffect">
                                  <p:stCondLst>
                                    <p:cond delay="0"/>
                                  </p:stCondLst>
                                  <p:childTnLst>
                                    <p:set>
                                      <p:cBhvr>
                                        <p:cTn id="225" dur="1" fill="hold">
                                          <p:stCondLst>
                                            <p:cond delay="0"/>
                                          </p:stCondLst>
                                        </p:cTn>
                                        <p:tgtEl>
                                          <p:spTgt spid="10"/>
                                        </p:tgtEl>
                                        <p:attrNameLst>
                                          <p:attrName>style.visibility</p:attrName>
                                        </p:attrNameLst>
                                      </p:cBhvr>
                                      <p:to>
                                        <p:strVal val="hidden"/>
                                      </p:to>
                                    </p:set>
                                  </p:childTnLst>
                                </p:cTn>
                              </p:par>
                              <p:par>
                                <p:cTn id="226" presetID="1" presetClass="exit" presetSubtype="0" fill="hold" grpId="2" nodeType="withEffect">
                                  <p:stCondLst>
                                    <p:cond delay="0"/>
                                  </p:stCondLst>
                                  <p:childTnLst>
                                    <p:set>
                                      <p:cBhvr>
                                        <p:cTn id="227" dur="1" fill="hold">
                                          <p:stCondLst>
                                            <p:cond delay="0"/>
                                          </p:stCondLst>
                                        </p:cTn>
                                        <p:tgtEl>
                                          <p:spTgt spid="11"/>
                                        </p:tgtEl>
                                        <p:attrNameLst>
                                          <p:attrName>style.visibility</p:attrName>
                                        </p:attrNameLst>
                                      </p:cBhvr>
                                      <p:to>
                                        <p:strVal val="hidden"/>
                                      </p:to>
                                    </p:set>
                                  </p:childTnLst>
                                </p:cTn>
                              </p:par>
                              <p:par>
                                <p:cTn id="228" presetID="1" presetClass="exit" presetSubtype="0" fill="hold" grpId="2" nodeType="withEffect">
                                  <p:stCondLst>
                                    <p:cond delay="0"/>
                                  </p:stCondLst>
                                  <p:childTnLst>
                                    <p:set>
                                      <p:cBhvr>
                                        <p:cTn id="229" dur="1" fill="hold">
                                          <p:stCondLst>
                                            <p:cond delay="0"/>
                                          </p:stCondLst>
                                        </p:cTn>
                                        <p:tgtEl>
                                          <p:spTgt spid="12"/>
                                        </p:tgtEl>
                                        <p:attrNameLst>
                                          <p:attrName>style.visibility</p:attrName>
                                        </p:attrNameLst>
                                      </p:cBhvr>
                                      <p:to>
                                        <p:strVal val="hidden"/>
                                      </p:to>
                                    </p:set>
                                  </p:childTnLst>
                                </p:cTn>
                              </p:par>
                              <p:par>
                                <p:cTn id="230" presetID="1" presetClass="entr" presetSubtype="0" fill="hold" grpId="2" nodeType="withEffect">
                                  <p:stCondLst>
                                    <p:cond delay="0"/>
                                  </p:stCondLst>
                                  <p:childTnLst>
                                    <p:set>
                                      <p:cBhvr>
                                        <p:cTn id="231" dur="1" fill="hold">
                                          <p:stCondLst>
                                            <p:cond delay="0"/>
                                          </p:stCondLst>
                                        </p:cTn>
                                        <p:tgtEl>
                                          <p:spTgt spid="23"/>
                                        </p:tgtEl>
                                        <p:attrNameLst>
                                          <p:attrName>style.visibility</p:attrName>
                                        </p:attrNameLst>
                                      </p:cBhvr>
                                      <p:to>
                                        <p:strVal val="visible"/>
                                      </p:to>
                                    </p:set>
                                  </p:childTnLst>
                                </p:cTn>
                              </p:par>
                              <p:par>
                                <p:cTn id="232" presetID="1" presetClass="entr" presetSubtype="0" fill="hold" grpId="2" nodeType="withEffect">
                                  <p:stCondLst>
                                    <p:cond delay="0"/>
                                  </p:stCondLst>
                                  <p:childTnLst>
                                    <p:set>
                                      <p:cBhvr>
                                        <p:cTn id="233" dur="1" fill="hold">
                                          <p:stCondLst>
                                            <p:cond delay="0"/>
                                          </p:stCondLst>
                                        </p:cTn>
                                        <p:tgtEl>
                                          <p:spTgt spid="24"/>
                                        </p:tgtEl>
                                        <p:attrNameLst>
                                          <p:attrName>style.visibility</p:attrName>
                                        </p:attrNameLst>
                                      </p:cBhvr>
                                      <p:to>
                                        <p:strVal val="visible"/>
                                      </p:to>
                                    </p:set>
                                  </p:childTnLst>
                                </p:cTn>
                              </p:par>
                              <p:par>
                                <p:cTn id="234" presetID="1" presetClass="entr" presetSubtype="0" fill="hold" grpId="2" nodeType="withEffect">
                                  <p:stCondLst>
                                    <p:cond delay="0"/>
                                  </p:stCondLst>
                                  <p:childTnLst>
                                    <p:set>
                                      <p:cBhvr>
                                        <p:cTn id="235" dur="1" fill="hold">
                                          <p:stCondLst>
                                            <p:cond delay="0"/>
                                          </p:stCondLst>
                                        </p:cTn>
                                        <p:tgtEl>
                                          <p:spTgt spid="25"/>
                                        </p:tgtEl>
                                        <p:attrNameLst>
                                          <p:attrName>style.visibility</p:attrName>
                                        </p:attrNameLst>
                                      </p:cBhvr>
                                      <p:to>
                                        <p:strVal val="visible"/>
                                      </p:to>
                                    </p:set>
                                  </p:childTnLst>
                                </p:cTn>
                              </p:par>
                              <p:par>
                                <p:cTn id="236" presetID="1" presetClass="entr" presetSubtype="0" fill="hold" grpId="2" nodeType="withEffect">
                                  <p:stCondLst>
                                    <p:cond delay="0"/>
                                  </p:stCondLst>
                                  <p:childTnLst>
                                    <p:set>
                                      <p:cBhvr>
                                        <p:cTn id="237" dur="1" fill="hold">
                                          <p:stCondLst>
                                            <p:cond delay="0"/>
                                          </p:stCondLst>
                                        </p:cTn>
                                        <p:tgtEl>
                                          <p:spTgt spid="26"/>
                                        </p:tgtEl>
                                        <p:attrNameLst>
                                          <p:attrName>style.visibility</p:attrName>
                                        </p:attrNameLst>
                                      </p:cBhvr>
                                      <p:to>
                                        <p:strVal val="visible"/>
                                      </p:to>
                                    </p:set>
                                  </p:childTnLst>
                                </p:cTn>
                              </p:par>
                              <p:par>
                                <p:cTn id="238" presetID="1" presetClass="entr" presetSubtype="0" fill="hold" grpId="2" nodeType="withEffect">
                                  <p:stCondLst>
                                    <p:cond delay="0"/>
                                  </p:stCondLst>
                                  <p:childTnLst>
                                    <p:set>
                                      <p:cBhvr>
                                        <p:cTn id="239" dur="1" fill="hold">
                                          <p:stCondLst>
                                            <p:cond delay="0"/>
                                          </p:stCondLst>
                                        </p:cTn>
                                        <p:tgtEl>
                                          <p:spTgt spid="27"/>
                                        </p:tgtEl>
                                        <p:attrNameLst>
                                          <p:attrName>style.visibility</p:attrName>
                                        </p:attrNameLst>
                                      </p:cBhvr>
                                      <p:to>
                                        <p:strVal val="visible"/>
                                      </p:to>
                                    </p:set>
                                  </p:childTnLst>
                                </p:cTn>
                              </p:par>
                              <p:par>
                                <p:cTn id="240" presetID="1" presetClass="entr" presetSubtype="0" fill="hold" grpId="2" nodeType="withEffect">
                                  <p:stCondLst>
                                    <p:cond delay="0"/>
                                  </p:stCondLst>
                                  <p:childTnLst>
                                    <p:set>
                                      <p:cBhvr>
                                        <p:cTn id="241" dur="1" fill="hold">
                                          <p:stCondLst>
                                            <p:cond delay="0"/>
                                          </p:stCondLst>
                                        </p:cTn>
                                        <p:tgtEl>
                                          <p:spTgt spid="28"/>
                                        </p:tgtEl>
                                        <p:attrNameLst>
                                          <p:attrName>style.visibility</p:attrName>
                                        </p:attrNameLst>
                                      </p:cBhvr>
                                      <p:to>
                                        <p:strVal val="visible"/>
                                      </p:to>
                                    </p:set>
                                  </p:childTnLst>
                                </p:cTn>
                              </p:par>
                              <p:par>
                                <p:cTn id="242" presetID="1" presetClass="entr" presetSubtype="0" fill="hold" grpId="2" nodeType="withEffect">
                                  <p:stCondLst>
                                    <p:cond delay="0"/>
                                  </p:stCondLst>
                                  <p:childTnLst>
                                    <p:set>
                                      <p:cBhvr>
                                        <p:cTn id="243" dur="1" fill="hold">
                                          <p:stCondLst>
                                            <p:cond delay="0"/>
                                          </p:stCondLst>
                                        </p:cTn>
                                        <p:tgtEl>
                                          <p:spTgt spid="29"/>
                                        </p:tgtEl>
                                        <p:attrNameLst>
                                          <p:attrName>style.visibility</p:attrName>
                                        </p:attrNameLst>
                                      </p:cBhvr>
                                      <p:to>
                                        <p:strVal val="visible"/>
                                      </p:to>
                                    </p:set>
                                  </p:childTnLst>
                                </p:cTn>
                              </p:par>
                              <p:par>
                                <p:cTn id="244" presetID="1" presetClass="entr" presetSubtype="0" fill="hold" grpId="2" nodeType="withEffect">
                                  <p:stCondLst>
                                    <p:cond delay="0"/>
                                  </p:stCondLst>
                                  <p:childTnLst>
                                    <p:set>
                                      <p:cBhvr>
                                        <p:cTn id="245" dur="1" fill="hold">
                                          <p:stCondLst>
                                            <p:cond delay="0"/>
                                          </p:stCondLst>
                                        </p:cTn>
                                        <p:tgtEl>
                                          <p:spTgt spid="30"/>
                                        </p:tgtEl>
                                        <p:attrNameLst>
                                          <p:attrName>style.visibility</p:attrName>
                                        </p:attrNameLst>
                                      </p:cBhvr>
                                      <p:to>
                                        <p:strVal val="visible"/>
                                      </p:to>
                                    </p:set>
                                  </p:childTnLst>
                                </p:cTn>
                              </p:par>
                              <p:par>
                                <p:cTn id="246" presetID="1" presetClass="entr" presetSubtype="0" fill="hold" grpId="2" nodeType="withEffect">
                                  <p:stCondLst>
                                    <p:cond delay="0"/>
                                  </p:stCondLst>
                                  <p:childTnLst>
                                    <p:set>
                                      <p:cBhvr>
                                        <p:cTn id="24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456262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 xmlns:a16="http://schemas.microsoft.com/office/drawing/2014/main" id="{8B553096-C4C6-4EDA-92CA-E4E2E1D1EEDB}"/>
              </a:ext>
            </a:extLst>
          </p:cNvPr>
          <p:cNvSpPr txBox="1"/>
          <p:nvPr/>
        </p:nvSpPr>
        <p:spPr>
          <a:xfrm>
            <a:off x="3509026" y="2381981"/>
            <a:ext cx="1925053" cy="923330"/>
          </a:xfrm>
          <a:prstGeom prst="rect">
            <a:avLst/>
          </a:prstGeom>
          <a:noFill/>
        </p:spPr>
        <p:txBody>
          <a:bodyPr wrap="square" rtlCol="0">
            <a:spAutoFit/>
          </a:bodyPr>
          <a:lstStyle/>
          <a:p>
            <a:pPr algn="ctr"/>
            <a:r>
              <a:rPr lang="en-US" sz="5400" b="1" dirty="0">
                <a:solidFill>
                  <a:prstClr val="black"/>
                </a:solidFill>
              </a:rPr>
              <a:t>tiger</a:t>
            </a:r>
            <a:endParaRPr lang="ru-RU" sz="5400" b="1" dirty="0">
              <a:solidFill>
                <a:prstClr val="black"/>
              </a:solidFill>
            </a:endParaRPr>
          </a:p>
        </p:txBody>
      </p:sp>
      <p:sp>
        <p:nvSpPr>
          <p:cNvPr id="10" name="TextBox 9">
            <a:extLst>
              <a:ext uri="{FF2B5EF4-FFF2-40B4-BE49-F238E27FC236}">
                <a16:creationId xmlns="" xmlns:a16="http://schemas.microsoft.com/office/drawing/2014/main" id="{3893A31D-4D35-46AD-B18E-119CC82B819A}"/>
              </a:ext>
            </a:extLst>
          </p:cNvPr>
          <p:cNvSpPr txBox="1"/>
          <p:nvPr/>
        </p:nvSpPr>
        <p:spPr>
          <a:xfrm>
            <a:off x="6557026" y="2404114"/>
            <a:ext cx="1925053" cy="923330"/>
          </a:xfrm>
          <a:prstGeom prst="rect">
            <a:avLst/>
          </a:prstGeom>
          <a:noFill/>
        </p:spPr>
        <p:txBody>
          <a:bodyPr wrap="square" rtlCol="0">
            <a:spAutoFit/>
          </a:bodyPr>
          <a:lstStyle/>
          <a:p>
            <a:pPr algn="ctr"/>
            <a:r>
              <a:rPr lang="en-US" sz="5400" b="1" dirty="0">
                <a:solidFill>
                  <a:prstClr val="black"/>
                </a:solidFill>
              </a:rPr>
              <a:t>lion</a:t>
            </a:r>
            <a:endParaRPr lang="ru-RU" sz="4000" b="1" dirty="0">
              <a:solidFill>
                <a:prstClr val="black"/>
              </a:solidFill>
            </a:endParaRPr>
          </a:p>
        </p:txBody>
      </p:sp>
      <p:sp>
        <p:nvSpPr>
          <p:cNvPr id="11" name="TextBox 10">
            <a:extLst>
              <a:ext uri="{FF2B5EF4-FFF2-40B4-BE49-F238E27FC236}">
                <a16:creationId xmlns="" xmlns:a16="http://schemas.microsoft.com/office/drawing/2014/main" id="{76124F41-E68E-4688-AE0B-88236D628C6C}"/>
              </a:ext>
            </a:extLst>
          </p:cNvPr>
          <p:cNvSpPr txBox="1"/>
          <p:nvPr/>
        </p:nvSpPr>
        <p:spPr>
          <a:xfrm>
            <a:off x="5002909" y="6088559"/>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3346834" y="3183750"/>
            <a:ext cx="5443874" cy="3395789"/>
          </a:xfrm>
          <a:prstGeom prst="rect">
            <a:avLst/>
          </a:prstGeom>
        </p:spPr>
      </p:pic>
      <p:pic>
        <p:nvPicPr>
          <p:cNvPr id="14" name="Track 95.mp3">
            <a:hlinkClick r:id="" action="ppaction://media"/>
          </p:cNvPr>
          <p:cNvPicPr>
            <a:picLocks noChangeAspect="1"/>
          </p:cNvPicPr>
          <p:nvPr>
            <a:audioFile r:link="rId1"/>
            <p:extLst>
              <p:ext uri="{DAA4B4D4-6D71-4841-9C94-3DE7FCFB9230}">
                <p14:media xmlns:p14="http://schemas.microsoft.com/office/powerpoint/2010/main" r:embed="rId2">
                  <p14:trim st="13060" end="22493.9554"/>
                </p14:media>
              </p:ext>
            </p:extLst>
          </p:nvPr>
        </p:nvPicPr>
        <p:blipFill>
          <a:blip r:embed="rId11"/>
          <a:stretch>
            <a:fillRect/>
          </a:stretch>
        </p:blipFill>
        <p:spPr>
          <a:xfrm>
            <a:off x="-1209368" y="1806606"/>
            <a:ext cx="942213" cy="942213"/>
          </a:xfrm>
          <a:prstGeom prst="rect">
            <a:avLst/>
          </a:prstGeom>
        </p:spPr>
      </p:pic>
      <p:sp>
        <p:nvSpPr>
          <p:cNvPr id="15" name="Flowchart: Delay 14">
            <a:extLst>
              <a:ext uri="{FF2B5EF4-FFF2-40B4-BE49-F238E27FC236}">
                <a16:creationId xmlns="" xmlns:a16="http://schemas.microsoft.com/office/drawing/2014/main" id="{11CE729B-0D15-1CFF-8F18-092E668BAE02}"/>
              </a:ext>
            </a:extLst>
          </p:cNvPr>
          <p:cNvSpPr/>
          <p:nvPr/>
        </p:nvSpPr>
        <p:spPr>
          <a:xfrm>
            <a:off x="1488272" y="-1935647"/>
            <a:ext cx="1042479" cy="996632"/>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a:solidFill>
                    <a:schemeClr val="tx1"/>
                  </a:solidFill>
                </a:ln>
                <a:solidFill>
                  <a:sysClr val="windowText" lastClr="000000"/>
                </a:solidFill>
                <a:latin typeface="Comic Sans MS" panose="030F0702030302020204" pitchFamily="66" charset="0"/>
              </a:rPr>
              <a:t>j</a:t>
            </a:r>
          </a:p>
        </p:txBody>
      </p:sp>
      <p:sp>
        <p:nvSpPr>
          <p:cNvPr id="16" name="Flowchart: Delay 15">
            <a:extLst>
              <a:ext uri="{FF2B5EF4-FFF2-40B4-BE49-F238E27FC236}">
                <a16:creationId xmlns="" xmlns:a16="http://schemas.microsoft.com/office/drawing/2014/main" id="{349F9CE6-ED75-4CAA-DA88-78AE19EE93DA}"/>
              </a:ext>
            </a:extLst>
          </p:cNvPr>
          <p:cNvSpPr/>
          <p:nvPr/>
        </p:nvSpPr>
        <p:spPr>
          <a:xfrm>
            <a:off x="3200399" y="-3176359"/>
            <a:ext cx="1042479" cy="996632"/>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a:solidFill>
                    <a:schemeClr val="tx1"/>
                  </a:solidFill>
                </a:ln>
                <a:solidFill>
                  <a:sysClr val="windowText" lastClr="000000"/>
                </a:solidFill>
                <a:latin typeface="Comic Sans MS" panose="030F0702030302020204" pitchFamily="66" charset="0"/>
              </a:rPr>
              <a:t>d</a:t>
            </a:r>
          </a:p>
        </p:txBody>
      </p:sp>
    </p:spTree>
    <p:extLst>
      <p:ext uri="{BB962C8B-B14F-4D97-AF65-F5344CB8AC3E}">
        <p14:creationId xmlns:p14="http://schemas.microsoft.com/office/powerpoint/2010/main" val="1257737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111E-6 L 0.1608 0.52315 " pathEditMode="relative" rAng="0" ptsTypes="AA">
                                      <p:cBhvr>
                                        <p:cTn id="6" dur="2000" fill="hold"/>
                                        <p:tgtEl>
                                          <p:spTgt spid="9">
                                            <p:txEl>
                                              <p:pRg st="0" end="0"/>
                                            </p:txEl>
                                          </p:spTgt>
                                        </p:tgtEl>
                                        <p:attrNameLst>
                                          <p:attrName>ppt_x</p:attrName>
                                          <p:attrName>ppt_y</p:attrName>
                                        </p:attrNameLst>
                                      </p:cBhvr>
                                      <p:rCtr x="8034" y="26157"/>
                                    </p:animMotion>
                                  </p:childTnLst>
                                  <p:subTnLst>
                                    <p:audio>
                                      <p:cMediaNode>
                                        <p:cTn display="0" masterRel="sameClick">
                                          <p:stCondLst>
                                            <p:cond evt="begin" delay="0">
                                              <p:tn val="5"/>
                                            </p:cond>
                                          </p:stCondLst>
                                          <p:endCondLst>
                                            <p:cond evt="onStopAudio" delay="0">
                                              <p:tgtEl>
                                                <p:sldTgt/>
                                              </p:tgtEl>
                                            </p:cond>
                                          </p:endCondLst>
                                        </p:cTn>
                                        <p:tgtEl>
                                          <p:sndTgt r:embed="rId5" name="correctWAV.wav"/>
                                        </p:tgtEl>
                                      </p:cMediaNode>
                                    </p:audio>
                                  </p:subTnLst>
                                </p:cTn>
                              </p:par>
                            </p:childTnLst>
                          </p:cTn>
                        </p:par>
                        <p:par>
                          <p:cTn id="7" fill="hold">
                            <p:stCondLst>
                              <p:cond delay="2000"/>
                            </p:stCondLst>
                            <p:childTnLst>
                              <p:par>
                                <p:cTn id="8" presetID="1" presetClass="mediacall" presetSubtype="0" fill="hold" nodeType="afterEffect">
                                  <p:stCondLst>
                                    <p:cond delay="500"/>
                                  </p:stCondLst>
                                  <p:childTnLst>
                                    <p:cmd type="call" cmd="playFrom(0.0)">
                                      <p:cBhvr>
                                        <p:cTn id="9" dur="1278" fill="hold"/>
                                        <p:tgtEl>
                                          <p:spTgt spid="14"/>
                                        </p:tgtEl>
                                      </p:cBhvr>
                                    </p:cmd>
                                  </p:childTnLst>
                                </p:cTn>
                              </p:par>
                            </p:childTnLst>
                          </p:cTn>
                        </p:par>
                        <p:par>
                          <p:cTn id="10" fill="hold">
                            <p:stCondLst>
                              <p:cond delay="3778"/>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4"/>
                </p:tgtEl>
              </p:cMediaNode>
            </p:audi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5"/>
                                        </p:tgtEl>
                                        <p:attrNameLst>
                                          <p:attrName>style.color</p:attrName>
                                        </p:attrNameLst>
                                      </p:cBhvr>
                                      <p:to>
                                        <a:schemeClr val="accent2"/>
                                      </p:to>
                                    </p:animClr>
                                    <p:animClr clrSpc="rgb" dir="cw">
                                      <p:cBhvr>
                                        <p:cTn id="27" dur="500" fill="hold"/>
                                        <p:tgtEl>
                                          <p:spTgt spid="15"/>
                                        </p:tgtEl>
                                        <p:attrNameLst>
                                          <p:attrName>fillcolor</p:attrName>
                                        </p:attrNameLst>
                                      </p:cBhvr>
                                      <p:to>
                                        <a:schemeClr val="accent2"/>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66667E-6 -7.40741E-7 L 0.1862 -0.14537 " pathEditMode="relative" rAng="0" ptsTypes="AA">
                                      <p:cBhvr>
                                        <p:cTn id="34" dur="2000" fill="hold"/>
                                        <p:tgtEl>
                                          <p:spTgt spid="16"/>
                                        </p:tgtEl>
                                        <p:attrNameLst>
                                          <p:attrName>ppt_x</p:attrName>
                                          <p:attrName>ppt_y</p:attrName>
                                        </p:attrNameLst>
                                      </p:cBhvr>
                                      <p:rCtr x="9310" y="-7269"/>
                                    </p:animMotion>
                                  </p:childTnLst>
                                  <p:subTnLst>
                                    <p:audio>
                                      <p:cMediaNode>
                                        <p:cTn display="0" masterRel="sameClick">
                                          <p:stCondLst>
                                            <p:cond evt="begin" delay="0">
                                              <p:tn val="33"/>
                                            </p:cond>
                                          </p:stCondLst>
                                          <p:endCondLst>
                                            <p:cond evt="onStopAudio" delay="0">
                                              <p:tgtEl>
                                                <p:sldTgt/>
                                              </p:tgtEl>
                                            </p:cond>
                                          </p:endCondLst>
                                        </p:cTn>
                                        <p:tgtEl>
                                          <p:sndTgt r:embed="rId5" name="correctWAV.wav"/>
                                        </p:tgtEl>
                                      </p:cMediaNode>
                                    </p:audio>
                                  </p:subTnLst>
                                </p:cTn>
                              </p:par>
                            </p:childTnLst>
                          </p:cTn>
                        </p:par>
                      </p:childTnLst>
                    </p:cTn>
                  </p:par>
                </p:childTnLst>
              </p:cTn>
              <p:nextCondLst>
                <p:cond evt="onClick" delay="0">
                  <p:tgtEl>
                    <p:spTgt spid="16"/>
                  </p:tgtEl>
                </p:cond>
              </p:nextCondLst>
            </p:seq>
          </p:childTnLst>
        </p:cTn>
      </p:par>
    </p:tnLst>
    <p:bldLst>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 xmlns:a16="http://schemas.microsoft.com/office/drawing/2014/main" id="{8B553096-C4C6-4EDA-92CA-E4E2E1D1EEDB}"/>
              </a:ext>
            </a:extLst>
          </p:cNvPr>
          <p:cNvSpPr txBox="1"/>
          <p:nvPr/>
        </p:nvSpPr>
        <p:spPr>
          <a:xfrm>
            <a:off x="6436405" y="2446351"/>
            <a:ext cx="2316203" cy="769441"/>
          </a:xfrm>
          <a:prstGeom prst="rect">
            <a:avLst/>
          </a:prstGeom>
          <a:noFill/>
        </p:spPr>
        <p:txBody>
          <a:bodyPr wrap="square" rtlCol="0">
            <a:spAutoFit/>
          </a:bodyPr>
          <a:lstStyle/>
          <a:p>
            <a:pPr algn="ctr"/>
            <a:r>
              <a:rPr lang="en-US" sz="4400" b="1" dirty="0">
                <a:solidFill>
                  <a:prstClr val="black"/>
                </a:solidFill>
              </a:rPr>
              <a:t>monkey</a:t>
            </a:r>
            <a:endParaRPr lang="ru-RU" sz="4000" b="1" dirty="0">
              <a:solidFill>
                <a:prstClr val="black"/>
              </a:solidFill>
            </a:endParaRPr>
          </a:p>
        </p:txBody>
      </p:sp>
      <p:sp>
        <p:nvSpPr>
          <p:cNvPr id="10" name="TextBox 9">
            <a:extLst>
              <a:ext uri="{FF2B5EF4-FFF2-40B4-BE49-F238E27FC236}">
                <a16:creationId xmlns="" xmlns:a16="http://schemas.microsoft.com/office/drawing/2014/main" id="{3893A31D-4D35-46AD-B18E-119CC82B819A}"/>
              </a:ext>
            </a:extLst>
          </p:cNvPr>
          <p:cNvSpPr txBox="1"/>
          <p:nvPr/>
        </p:nvSpPr>
        <p:spPr>
          <a:xfrm>
            <a:off x="3509026" y="2424485"/>
            <a:ext cx="1925053" cy="769441"/>
          </a:xfrm>
          <a:prstGeom prst="rect">
            <a:avLst/>
          </a:prstGeom>
          <a:noFill/>
        </p:spPr>
        <p:txBody>
          <a:bodyPr wrap="square" rtlCol="0">
            <a:spAutoFit/>
          </a:bodyPr>
          <a:lstStyle/>
          <a:p>
            <a:pPr algn="ctr"/>
            <a:r>
              <a:rPr lang="en-US" sz="4400" b="1" dirty="0">
                <a:solidFill>
                  <a:prstClr val="black"/>
                </a:solidFill>
              </a:rPr>
              <a:t>parrot</a:t>
            </a:r>
            <a:endParaRPr lang="ru-RU" sz="4000" b="1" dirty="0">
              <a:solidFill>
                <a:prstClr val="black"/>
              </a:solidFill>
            </a:endParaRPr>
          </a:p>
        </p:txBody>
      </p:sp>
      <p:sp>
        <p:nvSpPr>
          <p:cNvPr id="11" name="TextBox 10">
            <a:extLst>
              <a:ext uri="{FF2B5EF4-FFF2-40B4-BE49-F238E27FC236}">
                <a16:creationId xmlns="" xmlns:a16="http://schemas.microsoft.com/office/drawing/2014/main" id="{76124F41-E68E-4688-AE0B-88236D628C6C}"/>
              </a:ext>
            </a:extLst>
          </p:cNvPr>
          <p:cNvSpPr txBox="1"/>
          <p:nvPr/>
        </p:nvSpPr>
        <p:spPr>
          <a:xfrm>
            <a:off x="4969446" y="6088559"/>
            <a:ext cx="3296458"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 xmlns:a16="http://schemas.microsoft.com/office/drawing/2014/main" id="{AB896D36-78E4-40C5-92C5-9B4A9179E675}"/>
              </a:ext>
            </a:extLst>
          </p:cNvPr>
          <p:cNvSpPr txBox="1"/>
          <p:nvPr/>
        </p:nvSpPr>
        <p:spPr>
          <a:xfrm rot="19561168">
            <a:off x="1448081" y="773027"/>
            <a:ext cx="2613464"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Track 95.mp3">
            <a:hlinkClick r:id="" action="ppaction://media"/>
          </p:cNvPr>
          <p:cNvPicPr>
            <a:picLocks noChangeAspect="1"/>
          </p:cNvPicPr>
          <p:nvPr>
            <a:audioFile r:link="rId1"/>
            <p:extLst>
              <p:ext uri="{DAA4B4D4-6D71-4841-9C94-3DE7FCFB9230}">
                <p14:media xmlns:p14="http://schemas.microsoft.com/office/powerpoint/2010/main" r:embed="rId2">
                  <p14:trim st="20734" end="14907.7586"/>
                </p14:media>
              </p:ext>
            </p:extLst>
          </p:nvPr>
        </p:nvPicPr>
        <p:blipFill>
          <a:blip r:embed="rId8"/>
          <a:stretch>
            <a:fillRect/>
          </a:stretch>
        </p:blipFill>
        <p:spPr>
          <a:xfrm>
            <a:off x="-1179870" y="3502339"/>
            <a:ext cx="968986" cy="968986"/>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249" b="98504" l="873" r="96070">
                        <a14:foregroundMark x1="73799" y1="87032" x2="69869" y2="96509"/>
                      </a14:backgroundRemoval>
                    </a14:imgEffect>
                  </a14:imgLayer>
                </a14:imgProps>
              </a:ext>
            </a:extLst>
          </a:blip>
          <a:stretch>
            <a:fillRect/>
          </a:stretch>
        </p:blipFill>
        <p:spPr>
          <a:xfrm>
            <a:off x="5294730" y="3193926"/>
            <a:ext cx="1777660" cy="3112846"/>
          </a:xfrm>
          <a:prstGeom prst="rect">
            <a:avLst/>
          </a:prstGeom>
        </p:spPr>
      </p:pic>
    </p:spTree>
    <p:extLst>
      <p:ext uri="{BB962C8B-B14F-4D97-AF65-F5344CB8AC3E}">
        <p14:creationId xmlns:p14="http://schemas.microsoft.com/office/powerpoint/2010/main" val="2714346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48148E-6 L -0.10533 0.52477 " pathEditMode="relative" rAng="0" ptsTypes="AA">
                                      <p:cBhvr>
                                        <p:cTn id="6" dur="2000" fill="hold"/>
                                        <p:tgtEl>
                                          <p:spTgt spid="9">
                                            <p:txEl>
                                              <p:pRg st="0" end="0"/>
                                            </p:txEl>
                                          </p:spTgt>
                                        </p:tgtEl>
                                        <p:attrNameLst>
                                          <p:attrName>ppt_x</p:attrName>
                                          <p:attrName>ppt_y</p:attrName>
                                        </p:attrNameLst>
                                      </p:cBhvr>
                                      <p:rCtr x="-5273" y="26227"/>
                                    </p:animMotion>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par>
                          <p:cTn id="7" fill="hold">
                            <p:stCondLst>
                              <p:cond delay="2000"/>
                            </p:stCondLst>
                            <p:childTnLst>
                              <p:par>
                                <p:cTn id="8" presetID="1" presetClass="mediacall" presetSubtype="0" fill="hold" nodeType="afterEffect">
                                  <p:stCondLst>
                                    <p:cond delay="500"/>
                                  </p:stCondLst>
                                  <p:childTnLst>
                                    <p:cmd type="call" cmd="playFrom(0.0)">
                                      <p:cBhvr>
                                        <p:cTn id="9" dur="1190" fill="hold"/>
                                        <p:tgtEl>
                                          <p:spTgt spid="13"/>
                                        </p:tgtEl>
                                      </p:cBhvr>
                                    </p:cmd>
                                  </p:childTnLst>
                                </p:cTn>
                              </p:par>
                            </p:childTnLst>
                          </p:cTn>
                        </p:par>
                        <p:par>
                          <p:cTn id="10" fill="hold">
                            <p:stCondLst>
                              <p:cond delay="3690"/>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6"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 xmlns:a16="http://schemas.microsoft.com/office/drawing/2014/main" id="{8B553096-C4C6-4EDA-92CA-E4E2E1D1EEDB}"/>
              </a:ext>
            </a:extLst>
          </p:cNvPr>
          <p:cNvSpPr txBox="1"/>
          <p:nvPr/>
        </p:nvSpPr>
        <p:spPr>
          <a:xfrm>
            <a:off x="3200399" y="2422215"/>
            <a:ext cx="2542308" cy="830997"/>
          </a:xfrm>
          <a:prstGeom prst="rect">
            <a:avLst/>
          </a:prstGeom>
          <a:noFill/>
        </p:spPr>
        <p:txBody>
          <a:bodyPr wrap="square" rtlCol="0">
            <a:spAutoFit/>
          </a:bodyPr>
          <a:lstStyle/>
          <a:p>
            <a:pPr algn="ctr"/>
            <a:r>
              <a:rPr lang="en-US" sz="4800" b="1" dirty="0">
                <a:solidFill>
                  <a:prstClr val="black"/>
                </a:solidFill>
              </a:rPr>
              <a:t>peacock</a:t>
            </a:r>
            <a:endParaRPr lang="ru-RU" sz="4800" b="1" dirty="0">
              <a:solidFill>
                <a:prstClr val="black"/>
              </a:solidFill>
            </a:endParaRPr>
          </a:p>
        </p:txBody>
      </p:sp>
      <p:sp>
        <p:nvSpPr>
          <p:cNvPr id="10" name="TextBox 9">
            <a:extLst>
              <a:ext uri="{FF2B5EF4-FFF2-40B4-BE49-F238E27FC236}">
                <a16:creationId xmlns="" xmlns:a16="http://schemas.microsoft.com/office/drawing/2014/main" id="{3893A31D-4D35-46AD-B18E-119CC82B819A}"/>
              </a:ext>
            </a:extLst>
          </p:cNvPr>
          <p:cNvSpPr txBox="1"/>
          <p:nvPr/>
        </p:nvSpPr>
        <p:spPr>
          <a:xfrm>
            <a:off x="6068771" y="2404114"/>
            <a:ext cx="2948229" cy="830997"/>
          </a:xfrm>
          <a:prstGeom prst="rect">
            <a:avLst/>
          </a:prstGeom>
          <a:noFill/>
        </p:spPr>
        <p:txBody>
          <a:bodyPr wrap="square" rtlCol="0">
            <a:spAutoFit/>
          </a:bodyPr>
          <a:lstStyle/>
          <a:p>
            <a:pPr algn="ctr"/>
            <a:r>
              <a:rPr lang="en-US" sz="4800" b="1" dirty="0">
                <a:solidFill>
                  <a:prstClr val="black"/>
                </a:solidFill>
              </a:rPr>
              <a:t>panda</a:t>
            </a:r>
            <a:endParaRPr lang="ru-RU" sz="3600" b="1" dirty="0">
              <a:solidFill>
                <a:prstClr val="black"/>
              </a:solidFill>
            </a:endParaRPr>
          </a:p>
        </p:txBody>
      </p:sp>
      <p:sp>
        <p:nvSpPr>
          <p:cNvPr id="11" name="TextBox 10">
            <a:extLst>
              <a:ext uri="{FF2B5EF4-FFF2-40B4-BE49-F238E27FC236}">
                <a16:creationId xmlns="" xmlns:a16="http://schemas.microsoft.com/office/drawing/2014/main" id="{76124F41-E68E-4688-AE0B-88236D628C6C}"/>
              </a:ext>
            </a:extLst>
          </p:cNvPr>
          <p:cNvSpPr txBox="1"/>
          <p:nvPr/>
        </p:nvSpPr>
        <p:spPr>
          <a:xfrm>
            <a:off x="4694280" y="6088559"/>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____________</a:t>
            </a:r>
            <a:endParaRPr lang="ru-RU" sz="3200" b="1" dirty="0">
              <a:solidFill>
                <a:prstClr val="black"/>
              </a:solidFill>
            </a:endParaRPr>
          </a:p>
        </p:txBody>
      </p:sp>
      <p:sp>
        <p:nvSpPr>
          <p:cNvPr id="12" name="TextBox 11">
            <a:extLst>
              <a:ext uri="{FF2B5EF4-FFF2-40B4-BE49-F238E27FC236}">
                <a16:creationId xmlns=""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Track 95.mp3">
            <a:hlinkClick r:id="" action="ppaction://media"/>
          </p:cNvPr>
          <p:cNvPicPr>
            <a:picLocks noChangeAspect="1"/>
          </p:cNvPicPr>
          <p:nvPr>
            <a:audioFile r:link="rId1"/>
            <p:extLst>
              <p:ext uri="{DAA4B4D4-6D71-4841-9C94-3DE7FCFB9230}">
                <p14:media xmlns:p14="http://schemas.microsoft.com/office/powerpoint/2010/main" r:embed="rId2">
                  <p14:trim st="24618" end="10761.8146"/>
                </p14:media>
              </p:ext>
            </p:extLst>
          </p:nvPr>
        </p:nvPicPr>
        <p:blipFill>
          <a:blip r:embed="rId8"/>
          <a:stretch>
            <a:fillRect/>
          </a:stretch>
        </p:blipFill>
        <p:spPr>
          <a:xfrm>
            <a:off x="-1061884" y="3294813"/>
            <a:ext cx="949473" cy="949473"/>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2088" b="100000" l="1364" r="98182"/>
                    </a14:imgEffect>
                  </a14:imgLayer>
                </a14:imgProps>
              </a:ext>
            </a:extLst>
          </a:blip>
          <a:stretch>
            <a:fillRect/>
          </a:stretch>
        </p:blipFill>
        <p:spPr>
          <a:xfrm>
            <a:off x="5202224" y="3043238"/>
            <a:ext cx="1733093" cy="3395287"/>
          </a:xfrm>
          <a:prstGeom prst="rect">
            <a:avLst/>
          </a:prstGeom>
        </p:spPr>
      </p:pic>
    </p:spTree>
    <p:extLst>
      <p:ext uri="{BB962C8B-B14F-4D97-AF65-F5344CB8AC3E}">
        <p14:creationId xmlns:p14="http://schemas.microsoft.com/office/powerpoint/2010/main" val="276139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11771 0.52824 " pathEditMode="relative" rAng="0" ptsTypes="AA">
                                      <p:cBhvr>
                                        <p:cTn id="6" dur="2000" fill="hold"/>
                                        <p:tgtEl>
                                          <p:spTgt spid="9">
                                            <p:txEl>
                                              <p:pRg st="0" end="0"/>
                                            </p:txEl>
                                          </p:spTgt>
                                        </p:tgtEl>
                                        <p:attrNameLst>
                                          <p:attrName>ppt_x</p:attrName>
                                          <p:attrName>ppt_y</p:attrName>
                                        </p:attrNameLst>
                                      </p:cBhvr>
                                      <p:rCtr x="5885" y="26412"/>
                                    </p:animMotion>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452" fill="hold"/>
                                        <p:tgtEl>
                                          <p:spTgt spid="13"/>
                                        </p:tgtEl>
                                      </p:cBhvr>
                                    </p:cmd>
                                  </p:childTnLst>
                                </p:cTn>
                              </p:par>
                            </p:childTnLst>
                          </p:cTn>
                        </p:par>
                        <p:par>
                          <p:cTn id="10" fill="hold">
                            <p:stCondLst>
                              <p:cond delay="3452"/>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6"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 xmlns:a16="http://schemas.microsoft.com/office/drawing/2014/main" id="{8B553096-C4C6-4EDA-92CA-E4E2E1D1EEDB}"/>
              </a:ext>
            </a:extLst>
          </p:cNvPr>
          <p:cNvSpPr txBox="1"/>
          <p:nvPr/>
        </p:nvSpPr>
        <p:spPr>
          <a:xfrm>
            <a:off x="3200400" y="2381981"/>
            <a:ext cx="2542308" cy="923330"/>
          </a:xfrm>
          <a:prstGeom prst="rect">
            <a:avLst/>
          </a:prstGeom>
          <a:noFill/>
        </p:spPr>
        <p:txBody>
          <a:bodyPr wrap="square" rtlCol="0">
            <a:spAutoFit/>
          </a:bodyPr>
          <a:lstStyle/>
          <a:p>
            <a:pPr algn="ctr"/>
            <a:r>
              <a:rPr lang="en-US" sz="5400" b="1">
                <a:solidFill>
                  <a:prstClr val="black"/>
                </a:solidFill>
              </a:rPr>
              <a:t>horse</a:t>
            </a:r>
            <a:endParaRPr lang="ru-RU" sz="5400" b="1" dirty="0">
              <a:solidFill>
                <a:prstClr val="black"/>
              </a:solidFill>
            </a:endParaRPr>
          </a:p>
        </p:txBody>
      </p:sp>
      <p:sp>
        <p:nvSpPr>
          <p:cNvPr id="10" name="TextBox 9">
            <a:extLst>
              <a:ext uri="{FF2B5EF4-FFF2-40B4-BE49-F238E27FC236}">
                <a16:creationId xmlns="" xmlns:a16="http://schemas.microsoft.com/office/drawing/2014/main" id="{3893A31D-4D35-46AD-B18E-119CC82B819A}"/>
              </a:ext>
            </a:extLst>
          </p:cNvPr>
          <p:cNvSpPr txBox="1"/>
          <p:nvPr/>
        </p:nvSpPr>
        <p:spPr>
          <a:xfrm>
            <a:off x="6068771" y="2404114"/>
            <a:ext cx="2948229" cy="923330"/>
          </a:xfrm>
          <a:prstGeom prst="rect">
            <a:avLst/>
          </a:prstGeom>
          <a:noFill/>
        </p:spPr>
        <p:txBody>
          <a:bodyPr wrap="square" rtlCol="0">
            <a:spAutoFit/>
          </a:bodyPr>
          <a:lstStyle/>
          <a:p>
            <a:pPr algn="ctr"/>
            <a:r>
              <a:rPr lang="en-US" sz="5400" b="1" dirty="0">
                <a:solidFill>
                  <a:prstClr val="black"/>
                </a:solidFill>
              </a:rPr>
              <a:t>chicken</a:t>
            </a:r>
            <a:endParaRPr lang="ru-RU" sz="4000" b="1" dirty="0">
              <a:solidFill>
                <a:prstClr val="black"/>
              </a:solidFill>
            </a:endParaRPr>
          </a:p>
        </p:txBody>
      </p:sp>
      <p:sp>
        <p:nvSpPr>
          <p:cNvPr id="11" name="TextBox 10">
            <a:extLst>
              <a:ext uri="{FF2B5EF4-FFF2-40B4-BE49-F238E27FC236}">
                <a16:creationId xmlns="" xmlns:a16="http://schemas.microsoft.com/office/drawing/2014/main" id="{76124F41-E68E-4688-AE0B-88236D628C6C}"/>
              </a:ext>
            </a:extLst>
          </p:cNvPr>
          <p:cNvSpPr txBox="1"/>
          <p:nvPr/>
        </p:nvSpPr>
        <p:spPr>
          <a:xfrm>
            <a:off x="4541883" y="6101035"/>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4800511" y="3327444"/>
            <a:ext cx="2719041" cy="2959708"/>
          </a:xfrm>
          <a:prstGeom prst="rect">
            <a:avLst/>
          </a:prstGeom>
        </p:spPr>
      </p:pic>
      <p:pic>
        <p:nvPicPr>
          <p:cNvPr id="14" name="Track 95.mp3">
            <a:hlinkClick r:id="" action="ppaction://media"/>
          </p:cNvPr>
          <p:cNvPicPr>
            <a:picLocks noChangeAspect="1"/>
          </p:cNvPicPr>
          <p:nvPr>
            <a:audioFile r:link="rId1"/>
            <p:extLst>
              <p:ext uri="{DAA4B4D4-6D71-4841-9C94-3DE7FCFB9230}">
                <p14:media xmlns:p14="http://schemas.microsoft.com/office/powerpoint/2010/main" r:embed="rId2">
                  <p14:trim st="16505" end="18524.4338"/>
                </p14:media>
              </p:ext>
            </p:extLst>
          </p:nvPr>
        </p:nvPicPr>
        <p:blipFill>
          <a:blip r:embed="rId11"/>
          <a:stretch>
            <a:fillRect/>
          </a:stretch>
        </p:blipFill>
        <p:spPr>
          <a:xfrm>
            <a:off x="-1297857" y="3626781"/>
            <a:ext cx="946296" cy="946296"/>
          </a:xfrm>
          <a:prstGeom prst="rect">
            <a:avLst/>
          </a:prstGeom>
        </p:spPr>
      </p:pic>
    </p:spTree>
    <p:extLst>
      <p:ext uri="{BB962C8B-B14F-4D97-AF65-F5344CB8AC3E}">
        <p14:creationId xmlns:p14="http://schemas.microsoft.com/office/powerpoint/2010/main" val="1084958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1.11111E-6 L 0.12682 0.52407 " pathEditMode="relative" rAng="0" ptsTypes="AA">
                                      <p:cBhvr>
                                        <p:cTn id="6" dur="2000" fill="hold"/>
                                        <p:tgtEl>
                                          <p:spTgt spid="9">
                                            <p:txEl>
                                              <p:pRg st="0" end="0"/>
                                            </p:txEl>
                                          </p:spTgt>
                                        </p:tgtEl>
                                        <p:attrNameLst>
                                          <p:attrName>ppt_x</p:attrName>
                                          <p:attrName>ppt_y</p:attrName>
                                        </p:attrNameLst>
                                      </p:cBhvr>
                                      <p:rCtr x="6341" y="26204"/>
                                    </p:animMotion>
                                  </p:childTnLst>
                                  <p:subTnLst>
                                    <p:audio>
                                      <p:cMediaNode>
                                        <p:cTn display="0" masterRel="sameClick">
                                          <p:stCondLst>
                                            <p:cond evt="begin" delay="0">
                                              <p:tn val="5"/>
                                            </p:cond>
                                          </p:stCondLst>
                                          <p:endCondLst>
                                            <p:cond evt="onStopAudio" delay="0">
                                              <p:tgtEl>
                                                <p:sldTgt/>
                                              </p:tgtEl>
                                            </p:cond>
                                          </p:endCondLst>
                                        </p:cTn>
                                        <p:tgtEl>
                                          <p:sndTgt r:embed="rId5" name="correctWAV.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803" fill="hold"/>
                                        <p:tgtEl>
                                          <p:spTgt spid="14"/>
                                        </p:tgtEl>
                                      </p:cBhvr>
                                    </p:cmd>
                                  </p:childTnLst>
                                </p:cTn>
                              </p:par>
                            </p:childTnLst>
                          </p:cTn>
                        </p:par>
                        <p:par>
                          <p:cTn id="10" fill="hold">
                            <p:stCondLst>
                              <p:cond delay="3803"/>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883795" y="1649403"/>
              <a:ext cx="810404" cy="597247"/>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36441" y="2610742"/>
            <a:ext cx="7850425" cy="1107996"/>
          </a:xfrm>
          <a:prstGeom prst="rect">
            <a:avLst/>
          </a:prstGeom>
          <a:noFill/>
        </p:spPr>
        <p:txBody>
          <a:bodyPr wrap="square" rtlCol="0">
            <a:spAutoFit/>
          </a:bodyPr>
          <a:lstStyle/>
          <a:p>
            <a:pP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number.</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1318076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1128712"/>
            <a:ext cx="12192000" cy="4371975"/>
          </a:xfrm>
          <a:prstGeom prst="rect">
            <a:avLst/>
          </a:prstGeom>
        </p:spPr>
      </p:pic>
      <p:pic>
        <p:nvPicPr>
          <p:cNvPr id="3" name="Track 9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5153" y="1128712"/>
            <a:ext cx="864360" cy="864360"/>
          </a:xfrm>
          <a:prstGeom prst="rect">
            <a:avLst/>
          </a:prstGeom>
        </p:spPr>
      </p:pic>
    </p:spTree>
    <p:extLst>
      <p:ext uri="{BB962C8B-B14F-4D97-AF65-F5344CB8AC3E}">
        <p14:creationId xmlns:p14="http://schemas.microsoft.com/office/powerpoint/2010/main" val="24868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455</Words>
  <Application>Microsoft Office PowerPoint</Application>
  <PresentationFormat>Widescreen</PresentationFormat>
  <Paragraphs>159</Paragraphs>
  <Slides>33</Slides>
  <Notes>24</Notes>
  <HiddenSlides>0</HiddenSlides>
  <MMClips>14</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33</vt:i4>
      </vt:variant>
    </vt:vector>
  </HeadingPairs>
  <TitlesOfParts>
    <vt:vector size="58" baseType="lpstr">
      <vt:lpstr>宋体</vt:lpstr>
      <vt:lpstr>方正卡通简体</vt:lpstr>
      <vt:lpstr>Hind</vt:lpstr>
      <vt:lpstr>Antic</vt:lpstr>
      <vt:lpstr>Fira Sans Extra Condensed Medium</vt:lpstr>
      <vt:lpstr>Calibri Light</vt:lpstr>
      <vt:lpstr>Comic Sans MS</vt:lpstr>
      <vt:lpstr>方正少儿简体</vt:lpstr>
      <vt:lpstr>Arial</vt:lpstr>
      <vt:lpstr>等线</vt:lpstr>
      <vt:lpstr>Arial Black</vt:lpstr>
      <vt:lpstr>Montserrat</vt:lpstr>
      <vt:lpstr>MV Boli</vt:lpstr>
      <vt:lpstr>方正黑体简体</vt:lpstr>
      <vt:lpstr>Neucha</vt:lpstr>
      <vt:lpstr>Barlow</vt:lpstr>
      <vt:lpstr>Calibri</vt:lpstr>
      <vt:lpstr>Lawn and Garden Month by Slidesgo</vt:lpstr>
      <vt:lpstr>1_Over The Rainbow by Slidesgo</vt:lpstr>
      <vt:lpstr>1_Office 主题​​</vt:lpstr>
      <vt:lpstr>Over The Rainbow by Slidesgo</vt:lpstr>
      <vt:lpstr>Тема Office</vt:lpstr>
      <vt:lpstr>1_Тема Office</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Admin</cp:lastModifiedBy>
  <cp:revision>102</cp:revision>
  <dcterms:created xsi:type="dcterms:W3CDTF">2018-08-27T08:57:00Z</dcterms:created>
  <dcterms:modified xsi:type="dcterms:W3CDTF">2022-08-08T13:09:21Z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